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ink/ink1.xml" ContentType="application/inkml+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81"/>
  </p:notesMasterIdLst>
  <p:handoutMasterIdLst>
    <p:handoutMasterId r:id="rId82"/>
  </p:handoutMasterIdLst>
  <p:sldIdLst>
    <p:sldId id="303" r:id="rId2"/>
    <p:sldId id="256" r:id="rId3"/>
    <p:sldId id="505" r:id="rId4"/>
    <p:sldId id="258" r:id="rId5"/>
    <p:sldId id="338" r:id="rId6"/>
    <p:sldId id="507" r:id="rId7"/>
    <p:sldId id="261" r:id="rId8"/>
    <p:sldId id="500" r:id="rId9"/>
    <p:sldId id="260" r:id="rId10"/>
    <p:sldId id="508" r:id="rId11"/>
    <p:sldId id="324" r:id="rId12"/>
    <p:sldId id="262" r:id="rId13"/>
    <p:sldId id="509" r:id="rId14"/>
    <p:sldId id="341" r:id="rId15"/>
    <p:sldId id="510" r:id="rId16"/>
    <p:sldId id="511" r:id="rId17"/>
    <p:sldId id="342" r:id="rId18"/>
    <p:sldId id="512" r:id="rId19"/>
    <p:sldId id="307" r:id="rId20"/>
    <p:sldId id="308" r:id="rId21"/>
    <p:sldId id="343" r:id="rId22"/>
    <p:sldId id="344" r:id="rId23"/>
    <p:sldId id="513" r:id="rId24"/>
    <p:sldId id="514" r:id="rId25"/>
    <p:sldId id="515" r:id="rId26"/>
    <p:sldId id="516" r:id="rId27"/>
    <p:sldId id="517" r:id="rId28"/>
    <p:sldId id="502" r:id="rId29"/>
    <p:sldId id="545" r:id="rId30"/>
    <p:sldId id="346" r:id="rId31"/>
    <p:sldId id="503" r:id="rId32"/>
    <p:sldId id="504" r:id="rId33"/>
    <p:sldId id="304" r:id="rId34"/>
    <p:sldId id="266" r:id="rId35"/>
    <p:sldId id="305" r:id="rId36"/>
    <p:sldId id="310" r:id="rId37"/>
    <p:sldId id="311" r:id="rId38"/>
    <p:sldId id="312" r:id="rId39"/>
    <p:sldId id="319" r:id="rId40"/>
    <p:sldId id="317" r:id="rId41"/>
    <p:sldId id="316" r:id="rId42"/>
    <p:sldId id="321" r:id="rId43"/>
    <p:sldId id="322" r:id="rId44"/>
    <p:sldId id="272" r:id="rId45"/>
    <p:sldId id="273" r:id="rId46"/>
    <p:sldId id="518" r:id="rId47"/>
    <p:sldId id="278" r:id="rId48"/>
    <p:sldId id="279" r:id="rId49"/>
    <p:sldId id="325" r:id="rId50"/>
    <p:sldId id="280" r:id="rId51"/>
    <p:sldId id="281" r:id="rId52"/>
    <p:sldId id="326" r:id="rId53"/>
    <p:sldId id="542" r:id="rId54"/>
    <p:sldId id="519" r:id="rId55"/>
    <p:sldId id="521" r:id="rId56"/>
    <p:sldId id="522" r:id="rId57"/>
    <p:sldId id="536" r:id="rId58"/>
    <p:sldId id="537" r:id="rId59"/>
    <p:sldId id="538" r:id="rId60"/>
    <p:sldId id="539" r:id="rId61"/>
    <p:sldId id="540" r:id="rId62"/>
    <p:sldId id="535" r:id="rId63"/>
    <p:sldId id="541" r:id="rId64"/>
    <p:sldId id="523" r:id="rId65"/>
    <p:sldId id="524" r:id="rId66"/>
    <p:sldId id="527" r:id="rId67"/>
    <p:sldId id="529" r:id="rId68"/>
    <p:sldId id="530" r:id="rId69"/>
    <p:sldId id="528" r:id="rId70"/>
    <p:sldId id="532" r:id="rId71"/>
    <p:sldId id="531" r:id="rId72"/>
    <p:sldId id="534" r:id="rId73"/>
    <p:sldId id="544" r:id="rId74"/>
    <p:sldId id="525" r:id="rId75"/>
    <p:sldId id="547" r:id="rId76"/>
    <p:sldId id="546" r:id="rId77"/>
    <p:sldId id="543" r:id="rId78"/>
    <p:sldId id="526" r:id="rId79"/>
    <p:sldId id="499" r:id="rId80"/>
  </p:sldIdLst>
  <p:sldSz cx="9144000" cy="6858000" type="screen4x3"/>
  <p:notesSz cx="9928225" cy="6797675"/>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2">
          <p15:clr>
            <a:srgbClr val="A4A3A4"/>
          </p15:clr>
        </p15:guide>
        <p15:guide id="2" pos="31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008000"/>
    <a:srgbClr val="006600"/>
    <a:srgbClr val="FF0000"/>
    <a:srgbClr val="FF9966"/>
    <a:srgbClr val="99CCFF"/>
    <a:srgbClr val="B7FFFF"/>
    <a:srgbClr val="FFE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95207" autoAdjust="0"/>
  </p:normalViewPr>
  <p:slideViewPr>
    <p:cSldViewPr>
      <p:cViewPr varScale="1">
        <p:scale>
          <a:sx n="105" d="100"/>
          <a:sy n="105" d="100"/>
        </p:scale>
        <p:origin x="186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184"/>
    </p:cViewPr>
  </p:sorterViewPr>
  <p:notesViewPr>
    <p:cSldViewPr>
      <p:cViewPr varScale="1">
        <p:scale>
          <a:sx n="73" d="100"/>
          <a:sy n="73" d="100"/>
        </p:scale>
        <p:origin x="-1200" y="-102"/>
      </p:cViewPr>
      <p:guideLst>
        <p:guide orient="horz" pos="2142"/>
        <p:guide pos="3128"/>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4EA84813-37D3-7A1C-D415-5082D5E643EA}"/>
              </a:ext>
            </a:extLst>
          </p:cNvPr>
          <p:cNvSpPr>
            <a:spLocks noGrp="1" noChangeArrowheads="1"/>
          </p:cNvSpPr>
          <p:nvPr>
            <p:ph type="hdr" sz="quarter"/>
          </p:nvPr>
        </p:nvSpPr>
        <p:spPr bwMode="auto">
          <a:xfrm>
            <a:off x="2852738" y="115888"/>
            <a:ext cx="4302125" cy="338137"/>
          </a:xfrm>
          <a:prstGeom prst="rect">
            <a:avLst/>
          </a:prstGeom>
          <a:noFill/>
          <a:ln>
            <a:noFill/>
          </a:ln>
          <a:effectLst/>
        </p:spPr>
        <p:txBody>
          <a:bodyPr vert="horz" wrap="square" lIns="93113" tIns="46557" rIns="93113" bIns="46557" numCol="1" anchor="t" anchorCtr="0" compatLnSpc="1">
            <a:prstTxWarp prst="textNoShape">
              <a:avLst/>
            </a:prstTxWarp>
          </a:bodyPr>
          <a:lstStyle>
            <a:lvl1pPr algn="ctr" defTabSz="931863" eaLnBrk="0" hangingPunct="0">
              <a:spcBef>
                <a:spcPct val="0"/>
              </a:spcBef>
              <a:defRPr sz="1200">
                <a:ea typeface="楷体_GB2312" pitchFamily="49" charset="-122"/>
              </a:defRPr>
            </a:lvl1pPr>
          </a:lstStyle>
          <a:p>
            <a:pPr>
              <a:defRPr/>
            </a:pPr>
            <a:r>
              <a:rPr lang="en-US" altLang="zh-CN"/>
              <a:t>《</a:t>
            </a:r>
            <a:r>
              <a:rPr lang="zh-CN" altLang="en-US"/>
              <a:t>模拟电子电路</a:t>
            </a:r>
            <a:r>
              <a:rPr lang="en-US" altLang="zh-CN"/>
              <a:t>》</a:t>
            </a:r>
            <a:r>
              <a:rPr lang="zh-CN" altLang="en-US"/>
              <a:t>讲义</a:t>
            </a:r>
          </a:p>
        </p:txBody>
      </p:sp>
      <p:sp>
        <p:nvSpPr>
          <p:cNvPr id="36868" name="Rectangle 4">
            <a:extLst>
              <a:ext uri="{FF2B5EF4-FFF2-40B4-BE49-F238E27FC236}">
                <a16:creationId xmlns:a16="http://schemas.microsoft.com/office/drawing/2014/main" id="{0349528D-1BA7-7E45-5F3C-88C04B222A66}"/>
              </a:ext>
            </a:extLst>
          </p:cNvPr>
          <p:cNvSpPr>
            <a:spLocks noGrp="1" noChangeArrowheads="1"/>
          </p:cNvSpPr>
          <p:nvPr>
            <p:ph type="ftr" sz="quarter" idx="2"/>
          </p:nvPr>
        </p:nvSpPr>
        <p:spPr bwMode="auto">
          <a:xfrm>
            <a:off x="0" y="6456363"/>
            <a:ext cx="4302125" cy="339725"/>
          </a:xfrm>
          <a:prstGeom prst="rect">
            <a:avLst/>
          </a:prstGeom>
          <a:noFill/>
          <a:ln>
            <a:noFill/>
          </a:ln>
          <a:effectLst/>
        </p:spPr>
        <p:txBody>
          <a:bodyPr vert="horz" wrap="square" lIns="93113" tIns="46557" rIns="93113" bIns="46557" numCol="1" anchor="b" anchorCtr="0" compatLnSpc="1">
            <a:prstTxWarp prst="textNoShape">
              <a:avLst/>
            </a:prstTxWarp>
          </a:bodyPr>
          <a:lstStyle>
            <a:lvl1pPr defTabSz="931863" eaLnBrk="0" hangingPunct="0">
              <a:spcBef>
                <a:spcPct val="0"/>
              </a:spcBef>
              <a:defRPr sz="1200">
                <a:ea typeface="宋体" panose="02010600030101010101" pitchFamily="2" charset="-122"/>
              </a:defRPr>
            </a:lvl1pPr>
          </a:lstStyle>
          <a:p>
            <a:pPr>
              <a:defRPr/>
            </a:pPr>
            <a:endParaRPr lang="en-US" altLang="zh-CN"/>
          </a:p>
        </p:txBody>
      </p:sp>
      <p:sp>
        <p:nvSpPr>
          <p:cNvPr id="36869" name="Rectangle 5">
            <a:extLst>
              <a:ext uri="{FF2B5EF4-FFF2-40B4-BE49-F238E27FC236}">
                <a16:creationId xmlns:a16="http://schemas.microsoft.com/office/drawing/2014/main" id="{FA894923-D999-805F-F921-174CC27EDBCD}"/>
              </a:ext>
            </a:extLst>
          </p:cNvPr>
          <p:cNvSpPr>
            <a:spLocks noGrp="1" noChangeArrowheads="1"/>
          </p:cNvSpPr>
          <p:nvPr>
            <p:ph type="sldNum" sz="quarter" idx="3"/>
          </p:nvPr>
        </p:nvSpPr>
        <p:spPr bwMode="auto">
          <a:xfrm>
            <a:off x="5624513" y="6456363"/>
            <a:ext cx="4302125" cy="339725"/>
          </a:xfrm>
          <a:prstGeom prst="rect">
            <a:avLst/>
          </a:prstGeom>
          <a:noFill/>
          <a:ln>
            <a:noFill/>
          </a:ln>
          <a:effectLst/>
        </p:spPr>
        <p:txBody>
          <a:bodyPr vert="horz" wrap="square" lIns="93113" tIns="46557" rIns="93113" bIns="46557" numCol="1" anchor="b" anchorCtr="0" compatLnSpc="1">
            <a:prstTxWarp prst="textNoShape">
              <a:avLst/>
            </a:prstTxWarp>
          </a:bodyPr>
          <a:lstStyle>
            <a:lvl1pPr algn="r" defTabSz="931863" eaLnBrk="0" hangingPunct="0">
              <a:spcBef>
                <a:spcPct val="0"/>
              </a:spcBef>
              <a:defRPr sz="1200">
                <a:ea typeface="楷体_GB2312" pitchFamily="49" charset="-122"/>
              </a:defRPr>
            </a:lvl1pPr>
          </a:lstStyle>
          <a:p>
            <a:pPr>
              <a:defRPr/>
            </a:pPr>
            <a:r>
              <a:rPr lang="zh-CN" altLang="en-US"/>
              <a:t>第七章</a:t>
            </a:r>
            <a:fld id="{9FF7CC73-6449-4D94-866F-E7E5C1EB54D9}" type="slidenum">
              <a:rPr lang="zh-CN" altLang="en-US" smtClean="0">
                <a:ea typeface="宋体" panose="02010600030101010101" pitchFamily="2" charset="-122"/>
              </a:rPr>
              <a:pPr>
                <a:defRPr/>
              </a:pPr>
              <a:t>‹#›</a:t>
            </a:fld>
            <a:endParaRPr lang="en-US" altLang="zh-CN">
              <a:ea typeface="宋体" panose="02010600030101010101"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channel name="T" type="integer" max="2.14748E9" units="dev"/>
        </inkml:traceFormat>
        <inkml:channelProperties>
          <inkml:channelProperty channel="X" name="resolution" value="28.34646" units="1/cm"/>
          <inkml:channelProperty channel="Y" name="resolution" value="28.34646" units="1/cm"/>
          <inkml:channelProperty channel="T" name="resolution" value="28.34646" units="1/dev"/>
        </inkml:channelProperties>
      </inkml:inkSource>
      <inkml:timestamp xml:id="ts0" timeString="2023-10-11T07:51:10.521"/>
    </inkml:context>
    <inkml:brush xml:id="br0">
      <inkml:brushProperty name="width" value="0.05292" units="cm"/>
      <inkml:brushProperty name="height" value="0.05292" units="cm"/>
      <inkml:brushProperty name="color" value="#FF0000"/>
    </inkml:brush>
  </inkml:definitions>
  <inkml:trace contextRef="#ctx0" brushRef="#br0">11534 6276 0,'0'24'109,"0"1"2180,0-25 22906,25 25 168180,-25-25 968570,25 50 4657876,-25-50 19448746,25 0 72403680,-25 24 244957968,0-24 764039360,0 25-2073373697,0-25 1780489216,24 0-1440980609,-24 25 73352656,0 0-1384787073,0-25 1484290280,0 0 454339652</inkml:trace>
  <inkml:trace contextRef="#ctx0" brushRef="#br0" timeOffset="1">11733 6127 0,'0'0'0,"0"0"0,0 25 15,0-1 316,0-24 3485,0 25 26776,0-25 160951,0 0 806020,0 25 3497404,0-25 13504796,0 25 47307640,0 0 152531840,-25-25 457777856,25 24 489384214,0-24-1165001313,-25 25 0,25 0 0,0-25 0,0 25 0,-50-25 0,50 0 0,0 25 0,-49-1 0,49-24 0,-25 25 0,25-25 0,-25 0 0,25 25 0,-25-25 0,1 0 0,24 25 0,-25 0 0,0-25 0,0 24 0,25-24 0,-25 0 0,25 25 0</inkml:trace>
  <inkml:trace contextRef="#ctx0" brushRef="#br0" timeOffset="2">11137 8285 0,'0'0'171,"0"0"3467,25 0 36850,0 0 273226,-25 0 1586905,25 0 7687838,-25 0 32308670,25 0 120973520,-25 0 411414432,0 0 782298629,24 0-1356583708,1 0 0,-25 0 0,25 0 0,-25 0 0,25 0 0,-25 0 0,25 0 0,-1 0 0,1 0 0,-25 0 0,25 0 0,0 0 0,-25 0 0,25 0 0,-25 0 0,24 0 0,1 0 0</inkml:trace>
  <inkml:trace contextRef="#ctx0" brushRef="#br0" timeOffset="3">11385 8111 0,'0'0'63,"0"0"1291,0 25 13850,0-25 103546,0 25 605940,0-25 2955917,0 49 12502730,0-49 47096616,0 0 161073072,0 25 507456000,0-25 375508615,0 0-1107317640,0 25 0,0 0 0,0-25 0,0 25 0,0-25 0,0 49 0,0-49 0,0 25 0,0-25 0,0 25 0,0-25 0,0 25 0,0-1 0,0-24 0,0 25 0,0-25 0,0 25 0,0 0 0,0-25 0,0 25 0,0-25 0,0 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5493DCA-8BE9-884F-3148-14C55706EB1A}"/>
              </a:ext>
            </a:extLst>
          </p:cNvPr>
          <p:cNvSpPr>
            <a:spLocks noGrp="1"/>
          </p:cNvSpPr>
          <p:nvPr>
            <p:ph type="hdr" sz="quarter"/>
          </p:nvPr>
        </p:nvSpPr>
        <p:spPr bwMode="auto">
          <a:xfrm>
            <a:off x="0" y="0"/>
            <a:ext cx="4302125" cy="339725"/>
          </a:xfrm>
          <a:prstGeom prst="rect">
            <a:avLst/>
          </a:prstGeom>
          <a:noFill/>
          <a:ln>
            <a:noFill/>
          </a:ln>
        </p:spPr>
        <p:txBody>
          <a:bodyPr vert="horz" wrap="square" lIns="93113" tIns="46557" rIns="93113" bIns="46557" numCol="1" anchor="t" anchorCtr="0" compatLnSpc="1">
            <a:prstTxWarp prst="textNoShape">
              <a:avLst/>
            </a:prstTxWarp>
          </a:bodyPr>
          <a:lstStyle>
            <a:lvl1pPr defTabSz="931863" eaLnBrk="1" hangingPunct="1">
              <a:spcBef>
                <a:spcPct val="0"/>
              </a:spcBef>
              <a:defRPr sz="1200">
                <a:ea typeface="宋体" panose="02010600030101010101" pitchFamily="2" charset="-122"/>
              </a:defRPr>
            </a:lvl1pPr>
          </a:lstStyle>
          <a:p>
            <a:pPr>
              <a:defRPr/>
            </a:pPr>
            <a:endParaRPr lang="zh-CN" altLang="en-US"/>
          </a:p>
        </p:txBody>
      </p:sp>
      <p:sp>
        <p:nvSpPr>
          <p:cNvPr id="3" name="日期占位符 2">
            <a:extLst>
              <a:ext uri="{FF2B5EF4-FFF2-40B4-BE49-F238E27FC236}">
                <a16:creationId xmlns:a16="http://schemas.microsoft.com/office/drawing/2014/main" id="{92A31F8E-6149-571C-E1C3-2AD7576F8A44}"/>
              </a:ext>
            </a:extLst>
          </p:cNvPr>
          <p:cNvSpPr>
            <a:spLocks noGrp="1"/>
          </p:cNvSpPr>
          <p:nvPr>
            <p:ph type="dt" idx="1"/>
          </p:nvPr>
        </p:nvSpPr>
        <p:spPr bwMode="auto">
          <a:xfrm>
            <a:off x="5624513" y="0"/>
            <a:ext cx="4302125" cy="339725"/>
          </a:xfrm>
          <a:prstGeom prst="rect">
            <a:avLst/>
          </a:prstGeom>
          <a:noFill/>
          <a:ln>
            <a:noFill/>
          </a:ln>
        </p:spPr>
        <p:txBody>
          <a:bodyPr vert="horz" wrap="square" lIns="93113" tIns="46557" rIns="93113" bIns="46557" numCol="1" anchor="t" anchorCtr="0" compatLnSpc="1">
            <a:prstTxWarp prst="textNoShape">
              <a:avLst/>
            </a:prstTxWarp>
          </a:bodyPr>
          <a:lstStyle>
            <a:lvl1pPr algn="r" defTabSz="931863" eaLnBrk="1" hangingPunct="1">
              <a:spcBef>
                <a:spcPct val="0"/>
              </a:spcBef>
              <a:defRPr sz="1200">
                <a:ea typeface="宋体" panose="02010600030101010101" pitchFamily="2" charset="-122"/>
              </a:defRPr>
            </a:lvl1pPr>
          </a:lstStyle>
          <a:p>
            <a:pPr>
              <a:defRPr/>
            </a:pPr>
            <a:fld id="{2D89011C-3D1F-431E-A61E-A1247DC1EE92}" type="datetimeFigureOut">
              <a:rPr lang="zh-CN" altLang="en-US"/>
              <a:pPr>
                <a:defRPr/>
              </a:pPr>
              <a:t>2023/10/19</a:t>
            </a:fld>
            <a:endParaRPr lang="en-US" altLang="zh-CN"/>
          </a:p>
        </p:txBody>
      </p:sp>
      <p:sp>
        <p:nvSpPr>
          <p:cNvPr id="4" name="幻灯片图像占位符 3">
            <a:extLst>
              <a:ext uri="{FF2B5EF4-FFF2-40B4-BE49-F238E27FC236}">
                <a16:creationId xmlns:a16="http://schemas.microsoft.com/office/drawing/2014/main" id="{EFCAC01A-D1E3-18B8-CBA5-FC93775867E2}"/>
              </a:ext>
            </a:extLst>
          </p:cNvPr>
          <p:cNvSpPr>
            <a:spLocks noGrp="1" noRot="1" noChangeAspect="1"/>
          </p:cNvSpPr>
          <p:nvPr>
            <p:ph type="sldImg" idx="2"/>
          </p:nvPr>
        </p:nvSpPr>
        <p:spPr>
          <a:xfrm>
            <a:off x="3265488" y="509588"/>
            <a:ext cx="3398837" cy="25495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a:extLst>
              <a:ext uri="{FF2B5EF4-FFF2-40B4-BE49-F238E27FC236}">
                <a16:creationId xmlns:a16="http://schemas.microsoft.com/office/drawing/2014/main" id="{70FE05E8-422B-4268-DE64-83694166FA99}"/>
              </a:ext>
            </a:extLst>
          </p:cNvPr>
          <p:cNvSpPr>
            <a:spLocks noGrp="1"/>
          </p:cNvSpPr>
          <p:nvPr>
            <p:ph type="body" sz="quarter" idx="3"/>
          </p:nvPr>
        </p:nvSpPr>
        <p:spPr bwMode="auto">
          <a:xfrm>
            <a:off x="993775" y="3228975"/>
            <a:ext cx="7940675" cy="3059113"/>
          </a:xfrm>
          <a:prstGeom prst="rect">
            <a:avLst/>
          </a:prstGeom>
          <a:noFill/>
          <a:ln>
            <a:noFill/>
          </a:ln>
        </p:spPr>
        <p:txBody>
          <a:bodyPr vert="horz" wrap="square" lIns="93113" tIns="46557" rIns="93113" bIns="46557"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F8B783E1-E783-A047-EF98-F3C8B2BFD21C}"/>
              </a:ext>
            </a:extLst>
          </p:cNvPr>
          <p:cNvSpPr>
            <a:spLocks noGrp="1"/>
          </p:cNvSpPr>
          <p:nvPr>
            <p:ph type="ftr" sz="quarter" idx="4"/>
          </p:nvPr>
        </p:nvSpPr>
        <p:spPr bwMode="auto">
          <a:xfrm>
            <a:off x="0" y="6456363"/>
            <a:ext cx="4302125" cy="339725"/>
          </a:xfrm>
          <a:prstGeom prst="rect">
            <a:avLst/>
          </a:prstGeom>
          <a:noFill/>
          <a:ln>
            <a:noFill/>
          </a:ln>
        </p:spPr>
        <p:txBody>
          <a:bodyPr vert="horz" wrap="square" lIns="93113" tIns="46557" rIns="93113" bIns="46557" numCol="1" anchor="b" anchorCtr="0" compatLnSpc="1">
            <a:prstTxWarp prst="textNoShape">
              <a:avLst/>
            </a:prstTxWarp>
          </a:bodyPr>
          <a:lstStyle>
            <a:lvl1pPr defTabSz="931863" eaLnBrk="1" hangingPunct="1">
              <a:spcBef>
                <a:spcPct val="0"/>
              </a:spcBef>
              <a:defRPr sz="1200">
                <a:ea typeface="宋体" panose="02010600030101010101" pitchFamily="2" charset="-122"/>
              </a:defRPr>
            </a:lvl1pPr>
          </a:lstStyle>
          <a:p>
            <a:pPr>
              <a:defRPr/>
            </a:pPr>
            <a:endParaRPr lang="en-US" altLang="zh-CN"/>
          </a:p>
        </p:txBody>
      </p:sp>
      <p:sp>
        <p:nvSpPr>
          <p:cNvPr id="7" name="灯片编号占位符 6">
            <a:extLst>
              <a:ext uri="{FF2B5EF4-FFF2-40B4-BE49-F238E27FC236}">
                <a16:creationId xmlns:a16="http://schemas.microsoft.com/office/drawing/2014/main" id="{7A8D5083-DB8E-499D-1D82-DABE84192DAB}"/>
              </a:ext>
            </a:extLst>
          </p:cNvPr>
          <p:cNvSpPr>
            <a:spLocks noGrp="1"/>
          </p:cNvSpPr>
          <p:nvPr>
            <p:ph type="sldNum" sz="quarter" idx="5"/>
          </p:nvPr>
        </p:nvSpPr>
        <p:spPr bwMode="auto">
          <a:xfrm>
            <a:off x="5624513" y="6456363"/>
            <a:ext cx="4302125" cy="339725"/>
          </a:xfrm>
          <a:prstGeom prst="rect">
            <a:avLst/>
          </a:prstGeom>
          <a:noFill/>
          <a:ln>
            <a:noFill/>
          </a:ln>
        </p:spPr>
        <p:txBody>
          <a:bodyPr vert="horz" wrap="square" lIns="93113" tIns="46557" rIns="93113" bIns="46557" numCol="1" anchor="b" anchorCtr="0" compatLnSpc="1">
            <a:prstTxWarp prst="textNoShape">
              <a:avLst/>
            </a:prstTxWarp>
          </a:bodyPr>
          <a:lstStyle>
            <a:lvl1pPr algn="r" defTabSz="931863" eaLnBrk="1" hangingPunct="1">
              <a:spcBef>
                <a:spcPct val="0"/>
              </a:spcBef>
              <a:defRPr sz="1200">
                <a:ea typeface="宋体" panose="02010600030101010101" pitchFamily="2" charset="-122"/>
              </a:defRPr>
            </a:lvl1pPr>
          </a:lstStyle>
          <a:p>
            <a:pPr>
              <a:defRPr/>
            </a:pPr>
            <a:fld id="{F032F23E-8735-4AD7-885C-F4461DBC5B9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6">
            <a:extLst>
              <a:ext uri="{FF2B5EF4-FFF2-40B4-BE49-F238E27FC236}">
                <a16:creationId xmlns:a16="http://schemas.microsoft.com/office/drawing/2014/main" id="{F00D118A-A208-F282-7A75-8918111E7F5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ea typeface="黑体" panose="02010609060101010101" pitchFamily="49" charset="-122"/>
              </a:defRPr>
            </a:lvl1pPr>
            <a:lvl2pPr marL="742950" indent="-285750" defTabSz="931863">
              <a:defRPr sz="2400">
                <a:solidFill>
                  <a:schemeClr val="tx1"/>
                </a:solidFill>
                <a:latin typeface="Times New Roman" panose="02020603050405020304" pitchFamily="18" charset="0"/>
                <a:ea typeface="黑体" panose="02010609060101010101" pitchFamily="49" charset="-122"/>
              </a:defRPr>
            </a:lvl2pPr>
            <a:lvl3pPr marL="1143000" indent="-228600" defTabSz="931863">
              <a:defRPr sz="2400">
                <a:solidFill>
                  <a:schemeClr val="tx1"/>
                </a:solidFill>
                <a:latin typeface="Times New Roman" panose="02020603050405020304" pitchFamily="18" charset="0"/>
                <a:ea typeface="黑体" panose="02010609060101010101" pitchFamily="49" charset="-122"/>
              </a:defRPr>
            </a:lvl3pPr>
            <a:lvl4pPr marL="1600200" indent="-228600" defTabSz="931863">
              <a:defRPr sz="2400">
                <a:solidFill>
                  <a:schemeClr val="tx1"/>
                </a:solidFill>
                <a:latin typeface="Times New Roman" panose="02020603050405020304" pitchFamily="18" charset="0"/>
                <a:ea typeface="黑体" panose="02010609060101010101" pitchFamily="49" charset="-122"/>
              </a:defRPr>
            </a:lvl4pPr>
            <a:lvl5pPr marL="2057400" indent="-228600" defTabSz="931863">
              <a:defRPr sz="2400">
                <a:solidFill>
                  <a:schemeClr val="tx1"/>
                </a:solidFill>
                <a:latin typeface="Times New Roman" panose="02020603050405020304" pitchFamily="18" charset="0"/>
                <a:ea typeface="黑体" panose="02010609060101010101" pitchFamily="49" charset="-122"/>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fld id="{18D10512-F60F-432E-9E0F-B18D098CCF81}" type="slidenum">
              <a:rPr lang="zh-CN" altLang="en-US" sz="1200" smtClean="0">
                <a:ea typeface="宋体" panose="02010600030101010101" pitchFamily="2" charset="-122"/>
              </a:rPr>
              <a:pPr/>
              <a:t>46</a:t>
            </a:fld>
            <a:endParaRPr lang="en-US" altLang="zh-CN" sz="1200">
              <a:ea typeface="宋体" panose="02010600030101010101" pitchFamily="2" charset="-122"/>
            </a:endParaRPr>
          </a:p>
        </p:txBody>
      </p:sp>
      <p:sp>
        <p:nvSpPr>
          <p:cNvPr id="61443" name="Rectangle 2">
            <a:extLst>
              <a:ext uri="{FF2B5EF4-FFF2-40B4-BE49-F238E27FC236}">
                <a16:creationId xmlns:a16="http://schemas.microsoft.com/office/drawing/2014/main" id="{46FC144C-B942-7F9A-F558-A8490A3CCD89}"/>
              </a:ext>
            </a:extLst>
          </p:cNvPr>
          <p:cNvSpPr>
            <a:spLocks noGrp="1" noRot="1" noChangeAspect="1" noChangeArrowheads="1" noTextEdit="1"/>
          </p:cNvSpPr>
          <p:nvPr>
            <p:ph type="sldImg"/>
          </p:nvPr>
        </p:nvSpPr>
        <p:spPr bwMode="auto">
          <a:xfrm>
            <a:off x="3267075" y="509588"/>
            <a:ext cx="3398838" cy="2549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a:extLst>
              <a:ext uri="{FF2B5EF4-FFF2-40B4-BE49-F238E27FC236}">
                <a16:creationId xmlns:a16="http://schemas.microsoft.com/office/drawing/2014/main" id="{C50CC724-E56E-FFD1-9C40-153021DD997A}"/>
              </a:ext>
            </a:extLst>
          </p:cNvPr>
          <p:cNvSpPr>
            <a:spLocks noGrp="1" noChangeArrowheads="1"/>
          </p:cNvSpPr>
          <p:nvPr>
            <p:ph type="body" idx="1"/>
          </p:nvPr>
        </p:nvSpPr>
        <p:spPr>
          <a:xfrm>
            <a:off x="1323975" y="3228975"/>
            <a:ext cx="7280275" cy="3059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sp>
        <p:nvSpPr>
          <p:cNvPr id="3" name="Line 9">
            <a:extLst>
              <a:ext uri="{FF2B5EF4-FFF2-40B4-BE49-F238E27FC236}">
                <a16:creationId xmlns:a16="http://schemas.microsoft.com/office/drawing/2014/main" id="{97237F3E-E895-B90B-0667-84EA34596B91}"/>
              </a:ext>
            </a:extLst>
          </p:cNvPr>
          <p:cNvSpPr>
            <a:spLocks noChangeShapeType="1"/>
          </p:cNvSpPr>
          <p:nvPr/>
        </p:nvSpPr>
        <p:spPr bwMode="auto">
          <a:xfrm>
            <a:off x="1908175" y="2781300"/>
            <a:ext cx="5543550" cy="0"/>
          </a:xfrm>
          <a:prstGeom prst="line">
            <a:avLst/>
          </a:prstGeom>
          <a:noFill/>
          <a:ln w="88900" cap="sq" cmpd="tri">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62" name="Rectangle 2"/>
          <p:cNvSpPr>
            <a:spLocks noGrp="1" noChangeArrowheads="1"/>
          </p:cNvSpPr>
          <p:nvPr>
            <p:ph type="ctrTitle"/>
          </p:nvPr>
        </p:nvSpPr>
        <p:spPr>
          <a:xfrm>
            <a:off x="685800" y="1341438"/>
            <a:ext cx="7772400" cy="1470025"/>
          </a:xfrm>
        </p:spPr>
        <p:txBody>
          <a:bodyPr/>
          <a:lstStyle>
            <a:lvl1pPr algn="ctr">
              <a:defRPr sz="4400" smtClean="0"/>
            </a:lvl1pPr>
          </a:lstStyle>
          <a:p>
            <a:pPr lvl="0"/>
            <a:r>
              <a:rPr lang="zh-CN" altLang="en-US" noProof="0"/>
              <a:t>单击此处编辑母版标题样式</a:t>
            </a:r>
          </a:p>
        </p:txBody>
      </p:sp>
      <p:sp>
        <p:nvSpPr>
          <p:cNvPr id="40963" name="Rectangle 3"/>
          <p:cNvSpPr>
            <a:spLocks noGrp="1" noChangeArrowheads="1"/>
          </p:cNvSpPr>
          <p:nvPr>
            <p:ph type="subTitle" idx="1"/>
          </p:nvPr>
        </p:nvSpPr>
        <p:spPr>
          <a:xfrm>
            <a:off x="1371600" y="3573463"/>
            <a:ext cx="6400800" cy="1752600"/>
          </a:xfrm>
        </p:spPr>
        <p:txBody>
          <a:bodyPr/>
          <a:lstStyle>
            <a:lvl1pPr marL="0" indent="0" algn="ctr">
              <a:buFont typeface="Wingdings" panose="05000000000000000000" pitchFamily="2" charset="2"/>
              <a:buNone/>
              <a:defRPr smtClean="0"/>
            </a:lvl1pPr>
          </a:lstStyle>
          <a:p>
            <a:pPr lvl="0"/>
            <a:r>
              <a:rPr lang="zh-CN" altLang="en-US" noProof="0"/>
              <a:t>单击此处编辑母版副标题样式</a:t>
            </a:r>
          </a:p>
        </p:txBody>
      </p:sp>
      <p:sp>
        <p:nvSpPr>
          <p:cNvPr id="2" name="文本框 13">
            <a:extLst>
              <a:ext uri="{FF2B5EF4-FFF2-40B4-BE49-F238E27FC236}">
                <a16:creationId xmlns:a16="http://schemas.microsoft.com/office/drawing/2014/main" id="{7A7880F9-7EA8-3BC4-4267-B09397696754}"/>
              </a:ext>
            </a:extLst>
          </p:cNvPr>
          <p:cNvSpPr txBox="1">
            <a:spLocks noChangeArrowheads="1"/>
          </p:cNvSpPr>
          <p:nvPr userDrawn="1">
            <p:custDataLst>
              <p:tags r:id="rId1"/>
            </p:custDataLst>
          </p:nvPr>
        </p:nvSpPr>
        <p:spPr bwMode="auto">
          <a:xfrm>
            <a:off x="6443980" y="-11430"/>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extLst>
      <p:ext uri="{BB962C8B-B14F-4D97-AF65-F5344CB8AC3E}">
        <p14:creationId xmlns:p14="http://schemas.microsoft.com/office/powerpoint/2010/main" val="123569777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a:extLst>
              <a:ext uri="{FF2B5EF4-FFF2-40B4-BE49-F238E27FC236}">
                <a16:creationId xmlns:a16="http://schemas.microsoft.com/office/drawing/2014/main" id="{50AFF168-ADCB-9A26-E6AF-16806387285B}"/>
              </a:ext>
            </a:extLst>
          </p:cNvPr>
          <p:cNvSpPr>
            <a:spLocks noGrp="1" noChangeArrowheads="1"/>
          </p:cNvSpPr>
          <p:nvPr>
            <p:ph type="sldNum" sz="quarter" idx="10"/>
          </p:nvPr>
        </p:nvSpPr>
        <p:spPr>
          <a:ln/>
        </p:spPr>
        <p:txBody>
          <a:bodyPr/>
          <a:lstStyle>
            <a:lvl1pPr>
              <a:defRPr/>
            </a:lvl1pPr>
          </a:lstStyle>
          <a:p>
            <a:pPr>
              <a:defRPr/>
            </a:pPr>
            <a:fld id="{DA29BAAE-0BD2-4E88-8BE3-0C0DCE73A1E1}" type="slidenum">
              <a:rPr lang="zh-CN" altLang="en-US"/>
              <a:pPr>
                <a:defRPr/>
              </a:pPr>
              <a:t>‹#›</a:t>
            </a:fld>
            <a:endParaRPr lang="en-US" altLang="zh-CN"/>
          </a:p>
        </p:txBody>
      </p:sp>
    </p:spTree>
    <p:extLst>
      <p:ext uri="{BB962C8B-B14F-4D97-AF65-F5344CB8AC3E}">
        <p14:creationId xmlns:p14="http://schemas.microsoft.com/office/powerpoint/2010/main" val="382671139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a:extLst>
              <a:ext uri="{FF2B5EF4-FFF2-40B4-BE49-F238E27FC236}">
                <a16:creationId xmlns:a16="http://schemas.microsoft.com/office/drawing/2014/main" id="{26B62104-D6F6-E5F0-C8C5-B9D3C0FB3E8E}"/>
              </a:ext>
            </a:extLst>
          </p:cNvPr>
          <p:cNvSpPr>
            <a:spLocks noGrp="1" noChangeArrowheads="1"/>
          </p:cNvSpPr>
          <p:nvPr>
            <p:ph type="sldNum" sz="quarter" idx="10"/>
          </p:nvPr>
        </p:nvSpPr>
        <p:spPr>
          <a:ln/>
        </p:spPr>
        <p:txBody>
          <a:bodyPr/>
          <a:lstStyle>
            <a:lvl1pPr>
              <a:defRPr/>
            </a:lvl1pPr>
          </a:lstStyle>
          <a:p>
            <a:pPr>
              <a:defRPr/>
            </a:pPr>
            <a:fld id="{08F9C7BC-5C25-4FFC-96F2-0FD538CF29F2}" type="slidenum">
              <a:rPr lang="zh-CN" altLang="en-US"/>
              <a:pPr>
                <a:defRPr/>
              </a:pPr>
              <a:t>‹#›</a:t>
            </a:fld>
            <a:endParaRPr lang="en-US" altLang="zh-CN"/>
          </a:p>
        </p:txBody>
      </p:sp>
    </p:spTree>
    <p:extLst>
      <p:ext uri="{BB962C8B-B14F-4D97-AF65-F5344CB8AC3E}">
        <p14:creationId xmlns:p14="http://schemas.microsoft.com/office/powerpoint/2010/main" val="27679482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a:extLst>
              <a:ext uri="{FF2B5EF4-FFF2-40B4-BE49-F238E27FC236}">
                <a16:creationId xmlns:a16="http://schemas.microsoft.com/office/drawing/2014/main" id="{8C2BA36B-9D31-2075-B9C9-58BCBB2AEE38}"/>
              </a:ext>
            </a:extLst>
          </p:cNvPr>
          <p:cNvSpPr>
            <a:spLocks noGrp="1" noChangeArrowheads="1"/>
          </p:cNvSpPr>
          <p:nvPr>
            <p:ph type="sldNum" sz="quarter" idx="10"/>
          </p:nvPr>
        </p:nvSpPr>
        <p:spPr>
          <a:ln/>
        </p:spPr>
        <p:txBody>
          <a:bodyPr/>
          <a:lstStyle>
            <a:lvl1pPr>
              <a:defRPr/>
            </a:lvl1pPr>
          </a:lstStyle>
          <a:p>
            <a:pPr>
              <a:defRPr/>
            </a:pPr>
            <a:fld id="{1E195552-2863-4C49-BF0A-8EB4BA3222A4}" type="slidenum">
              <a:rPr lang="zh-CN" altLang="en-US"/>
              <a:pPr>
                <a:defRPr/>
              </a:pPr>
              <a:t>‹#›</a:t>
            </a:fld>
            <a:endParaRPr lang="en-US" altLang="zh-CN"/>
          </a:p>
        </p:txBody>
      </p:sp>
    </p:spTree>
    <p:extLst>
      <p:ext uri="{BB962C8B-B14F-4D97-AF65-F5344CB8AC3E}">
        <p14:creationId xmlns:p14="http://schemas.microsoft.com/office/powerpoint/2010/main" val="96280659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3" name="Rectangle 9">
            <a:extLst>
              <a:ext uri="{FF2B5EF4-FFF2-40B4-BE49-F238E27FC236}">
                <a16:creationId xmlns:a16="http://schemas.microsoft.com/office/drawing/2014/main" id="{099D7B73-2F86-4E8B-E64B-D182D4F83182}"/>
              </a:ext>
            </a:extLst>
          </p:cNvPr>
          <p:cNvSpPr>
            <a:spLocks noGrp="1" noChangeArrowheads="1"/>
          </p:cNvSpPr>
          <p:nvPr>
            <p:ph type="sldNum" sz="quarter" idx="10"/>
          </p:nvPr>
        </p:nvSpPr>
        <p:spPr>
          <a:ln/>
        </p:spPr>
        <p:txBody>
          <a:bodyPr/>
          <a:lstStyle>
            <a:lvl1pPr>
              <a:defRPr/>
            </a:lvl1pPr>
          </a:lstStyle>
          <a:p>
            <a:pPr>
              <a:defRPr/>
            </a:pPr>
            <a:fld id="{C937195E-BC7B-4D1A-B6B3-9C298A7A615A}" type="slidenum">
              <a:rPr lang="zh-CN" altLang="en-US"/>
              <a:pPr>
                <a:defRPr/>
              </a:pPr>
              <a:t>‹#›</a:t>
            </a:fld>
            <a:endParaRPr lang="en-US" altLang="zh-CN"/>
          </a:p>
        </p:txBody>
      </p:sp>
    </p:spTree>
    <p:extLst>
      <p:ext uri="{BB962C8B-B14F-4D97-AF65-F5344CB8AC3E}">
        <p14:creationId xmlns:p14="http://schemas.microsoft.com/office/powerpoint/2010/main" val="233252117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23850" y="260350"/>
            <a:ext cx="6192838" cy="720725"/>
          </a:xfrm>
        </p:spPr>
        <p:txBody>
          <a:bodyPr/>
          <a:lstStyle/>
          <a:p>
            <a:r>
              <a:rPr lang="zh-CN" altLang="en-US"/>
              <a:t>单击此处编辑母版标题样式</a:t>
            </a:r>
          </a:p>
        </p:txBody>
      </p:sp>
      <p:sp>
        <p:nvSpPr>
          <p:cNvPr id="3" name="内容占位符 2"/>
          <p:cNvSpPr>
            <a:spLocks noGrp="1"/>
          </p:cNvSpPr>
          <p:nvPr>
            <p:ph sz="quarter" idx="1"/>
          </p:nvPr>
        </p:nvSpPr>
        <p:spPr>
          <a:xfrm>
            <a:off x="685800" y="1196975"/>
            <a:ext cx="3810000" cy="20891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48200" y="1196975"/>
            <a:ext cx="3810000" cy="20891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685800" y="3438525"/>
            <a:ext cx="3810000" cy="20891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内容占位符 5"/>
          <p:cNvSpPr>
            <a:spLocks noGrp="1"/>
          </p:cNvSpPr>
          <p:nvPr>
            <p:ph sz="quarter" idx="4"/>
          </p:nvPr>
        </p:nvSpPr>
        <p:spPr>
          <a:xfrm>
            <a:off x="4648200" y="3438525"/>
            <a:ext cx="3810000" cy="20891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9">
            <a:extLst>
              <a:ext uri="{FF2B5EF4-FFF2-40B4-BE49-F238E27FC236}">
                <a16:creationId xmlns:a16="http://schemas.microsoft.com/office/drawing/2014/main" id="{5FE39AE4-855F-F44E-C3D9-BF3A03E24603}"/>
              </a:ext>
            </a:extLst>
          </p:cNvPr>
          <p:cNvSpPr>
            <a:spLocks noGrp="1" noChangeArrowheads="1"/>
          </p:cNvSpPr>
          <p:nvPr>
            <p:ph type="sldNum" sz="quarter" idx="10"/>
          </p:nvPr>
        </p:nvSpPr>
        <p:spPr>
          <a:ln/>
        </p:spPr>
        <p:txBody>
          <a:bodyPr/>
          <a:lstStyle>
            <a:lvl1pPr>
              <a:defRPr/>
            </a:lvl1pPr>
          </a:lstStyle>
          <a:p>
            <a:pPr>
              <a:defRPr/>
            </a:pPr>
            <a:fld id="{400758EF-580D-42B8-B884-0EDBEB33671C}" type="slidenum">
              <a:rPr lang="zh-CN" altLang="en-US"/>
              <a:pPr>
                <a:defRPr/>
              </a:pPr>
              <a:t>‹#›</a:t>
            </a:fld>
            <a:endParaRPr lang="en-US" altLang="zh-CN"/>
          </a:p>
        </p:txBody>
      </p:sp>
    </p:spTree>
    <p:extLst>
      <p:ext uri="{BB962C8B-B14F-4D97-AF65-F5344CB8AC3E}">
        <p14:creationId xmlns:p14="http://schemas.microsoft.com/office/powerpoint/2010/main" val="318854591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260350"/>
            <a:ext cx="6192838" cy="720725"/>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196975"/>
            <a:ext cx="3810000" cy="43307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quarter" idx="2"/>
          </p:nvPr>
        </p:nvSpPr>
        <p:spPr>
          <a:xfrm>
            <a:off x="4648200" y="1196975"/>
            <a:ext cx="3810000" cy="20891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内容占位符 4"/>
          <p:cNvSpPr>
            <a:spLocks noGrp="1"/>
          </p:cNvSpPr>
          <p:nvPr>
            <p:ph sz="quarter" idx="3"/>
          </p:nvPr>
        </p:nvSpPr>
        <p:spPr>
          <a:xfrm>
            <a:off x="4648200" y="3438525"/>
            <a:ext cx="3810000" cy="20891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Rectangle 9">
            <a:extLst>
              <a:ext uri="{FF2B5EF4-FFF2-40B4-BE49-F238E27FC236}">
                <a16:creationId xmlns:a16="http://schemas.microsoft.com/office/drawing/2014/main" id="{A67DB332-6F46-A1EC-689E-BF434F76ACBD}"/>
              </a:ext>
            </a:extLst>
          </p:cNvPr>
          <p:cNvSpPr>
            <a:spLocks noGrp="1" noChangeArrowheads="1"/>
          </p:cNvSpPr>
          <p:nvPr>
            <p:ph type="sldNum" sz="quarter" idx="10"/>
          </p:nvPr>
        </p:nvSpPr>
        <p:spPr>
          <a:ln/>
        </p:spPr>
        <p:txBody>
          <a:bodyPr/>
          <a:lstStyle>
            <a:lvl1pPr>
              <a:defRPr/>
            </a:lvl1pPr>
          </a:lstStyle>
          <a:p>
            <a:pPr>
              <a:defRPr/>
            </a:pPr>
            <a:fld id="{16D2A392-AB00-407C-85B5-66B1EA2929CA}" type="slidenum">
              <a:rPr lang="zh-CN" altLang="en-US"/>
              <a:pPr>
                <a:defRPr/>
              </a:pPr>
              <a:t>‹#›</a:t>
            </a:fld>
            <a:endParaRPr lang="en-US" altLang="zh-CN"/>
          </a:p>
        </p:txBody>
      </p:sp>
    </p:spTree>
    <p:extLst>
      <p:ext uri="{BB962C8B-B14F-4D97-AF65-F5344CB8AC3E}">
        <p14:creationId xmlns:p14="http://schemas.microsoft.com/office/powerpoint/2010/main" val="27730479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a:p>
        </p:txBody>
      </p:sp>
      <p:sp>
        <p:nvSpPr>
          <p:cNvPr id="4" name="Rectangle 9">
            <a:extLst>
              <a:ext uri="{FF2B5EF4-FFF2-40B4-BE49-F238E27FC236}">
                <a16:creationId xmlns:a16="http://schemas.microsoft.com/office/drawing/2014/main" id="{338161FB-234B-408C-3FBE-30ACAC243985}"/>
              </a:ext>
            </a:extLst>
          </p:cNvPr>
          <p:cNvSpPr>
            <a:spLocks noGrp="1" noChangeArrowheads="1"/>
          </p:cNvSpPr>
          <p:nvPr>
            <p:ph type="sldNum" sz="quarter" idx="10"/>
          </p:nvPr>
        </p:nvSpPr>
        <p:spPr>
          <a:ln/>
        </p:spPr>
        <p:txBody>
          <a:bodyPr/>
          <a:lstStyle>
            <a:lvl1pPr>
              <a:defRPr/>
            </a:lvl1pPr>
          </a:lstStyle>
          <a:p>
            <a:pPr>
              <a:defRPr/>
            </a:pPr>
            <a:fld id="{47FCF753-975F-4145-B836-9594860EA665}" type="slidenum">
              <a:rPr lang="zh-CN" altLang="en-US"/>
              <a:pPr>
                <a:defRPr/>
              </a:pPr>
              <a:t>‹#›</a:t>
            </a:fld>
            <a:endParaRPr lang="en-US" altLang="zh-CN"/>
          </a:p>
        </p:txBody>
      </p:sp>
      <p:sp>
        <p:nvSpPr>
          <p:cNvPr id="5" name="文本框 13">
            <a:extLst>
              <a:ext uri="{FF2B5EF4-FFF2-40B4-BE49-F238E27FC236}">
                <a16:creationId xmlns:a16="http://schemas.microsoft.com/office/drawing/2014/main" id="{6720DC8B-D9D5-1C16-52B5-DB3BA28E25E3}"/>
              </a:ext>
            </a:extLst>
          </p:cNvPr>
          <p:cNvSpPr txBox="1">
            <a:spLocks noChangeArrowheads="1"/>
          </p:cNvSpPr>
          <p:nvPr userDrawn="1">
            <p:custDataLst>
              <p:tags r:id="rId1"/>
            </p:custDataLst>
          </p:nvPr>
        </p:nvSpPr>
        <p:spPr bwMode="auto">
          <a:xfrm>
            <a:off x="6443980" y="-11430"/>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extLst>
      <p:ext uri="{BB962C8B-B14F-4D97-AF65-F5344CB8AC3E}">
        <p14:creationId xmlns:p14="http://schemas.microsoft.com/office/powerpoint/2010/main" val="209013256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a:extLst>
              <a:ext uri="{FF2B5EF4-FFF2-40B4-BE49-F238E27FC236}">
                <a16:creationId xmlns:a16="http://schemas.microsoft.com/office/drawing/2014/main" id="{40F5F2D1-CC57-0E0F-3DD6-72395D0FF3E2}"/>
              </a:ext>
            </a:extLst>
          </p:cNvPr>
          <p:cNvSpPr>
            <a:spLocks noGrp="1" noChangeArrowheads="1"/>
          </p:cNvSpPr>
          <p:nvPr>
            <p:ph type="sldNum" sz="quarter" idx="10"/>
          </p:nvPr>
        </p:nvSpPr>
        <p:spPr>
          <a:ln/>
        </p:spPr>
        <p:txBody>
          <a:bodyPr/>
          <a:lstStyle>
            <a:lvl1pPr>
              <a:defRPr/>
            </a:lvl1pPr>
          </a:lstStyle>
          <a:p>
            <a:pPr>
              <a:defRPr/>
            </a:pPr>
            <a:fld id="{2783BF1F-B166-4BB5-BA39-5002077885A0}" type="slidenum">
              <a:rPr lang="zh-CN" altLang="en-US"/>
              <a:pPr>
                <a:defRPr/>
              </a:pPr>
              <a:t>‹#›</a:t>
            </a:fld>
            <a:endParaRPr lang="en-US" altLang="zh-CN"/>
          </a:p>
        </p:txBody>
      </p:sp>
      <p:sp>
        <p:nvSpPr>
          <p:cNvPr id="5" name="文本框 13">
            <a:extLst>
              <a:ext uri="{FF2B5EF4-FFF2-40B4-BE49-F238E27FC236}">
                <a16:creationId xmlns:a16="http://schemas.microsoft.com/office/drawing/2014/main" id="{D03DF5CF-79CD-9C33-C823-BD3C1A795A76}"/>
              </a:ext>
            </a:extLst>
          </p:cNvPr>
          <p:cNvSpPr txBox="1">
            <a:spLocks noChangeArrowheads="1"/>
          </p:cNvSpPr>
          <p:nvPr userDrawn="1">
            <p:custDataLst>
              <p:tags r:id="rId1"/>
            </p:custDataLst>
          </p:nvPr>
        </p:nvSpPr>
        <p:spPr bwMode="auto">
          <a:xfrm>
            <a:off x="6443980" y="-11430"/>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extLst>
      <p:ext uri="{BB962C8B-B14F-4D97-AF65-F5344CB8AC3E}">
        <p14:creationId xmlns:p14="http://schemas.microsoft.com/office/powerpoint/2010/main" val="318709887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a:extLst>
              <a:ext uri="{FF2B5EF4-FFF2-40B4-BE49-F238E27FC236}">
                <a16:creationId xmlns:a16="http://schemas.microsoft.com/office/drawing/2014/main" id="{17E79F4E-C6B5-0A72-CBFF-A4D9BC9A0BEA}"/>
              </a:ext>
            </a:extLst>
          </p:cNvPr>
          <p:cNvSpPr>
            <a:spLocks noGrp="1" noChangeArrowheads="1"/>
          </p:cNvSpPr>
          <p:nvPr>
            <p:ph type="sldNum" sz="quarter" idx="10"/>
          </p:nvPr>
        </p:nvSpPr>
        <p:spPr>
          <a:ln/>
        </p:spPr>
        <p:txBody>
          <a:bodyPr/>
          <a:lstStyle>
            <a:lvl1pPr>
              <a:defRPr/>
            </a:lvl1pPr>
          </a:lstStyle>
          <a:p>
            <a:pPr>
              <a:defRPr/>
            </a:pPr>
            <a:fld id="{B7F02BFA-03A6-4D67-81A3-8342F0C12B01}" type="slidenum">
              <a:rPr lang="zh-CN" altLang="en-US"/>
              <a:pPr>
                <a:defRPr/>
              </a:pPr>
              <a:t>‹#›</a:t>
            </a:fld>
            <a:endParaRPr lang="en-US" altLang="zh-CN"/>
          </a:p>
        </p:txBody>
      </p:sp>
    </p:spTree>
    <p:extLst>
      <p:ext uri="{BB962C8B-B14F-4D97-AF65-F5344CB8AC3E}">
        <p14:creationId xmlns:p14="http://schemas.microsoft.com/office/powerpoint/2010/main" val="325703895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9">
            <a:extLst>
              <a:ext uri="{FF2B5EF4-FFF2-40B4-BE49-F238E27FC236}">
                <a16:creationId xmlns:a16="http://schemas.microsoft.com/office/drawing/2014/main" id="{64294E92-8556-E8D8-4E50-055069422CDF}"/>
              </a:ext>
            </a:extLst>
          </p:cNvPr>
          <p:cNvSpPr>
            <a:spLocks noGrp="1" noChangeArrowheads="1"/>
          </p:cNvSpPr>
          <p:nvPr>
            <p:ph type="sldNum" sz="quarter" idx="10"/>
          </p:nvPr>
        </p:nvSpPr>
        <p:spPr>
          <a:ln/>
        </p:spPr>
        <p:txBody>
          <a:bodyPr/>
          <a:lstStyle>
            <a:lvl1pPr>
              <a:defRPr/>
            </a:lvl1pPr>
          </a:lstStyle>
          <a:p>
            <a:pPr>
              <a:defRPr/>
            </a:pPr>
            <a:fld id="{C401B215-3DEE-4929-BC81-7C9923180762}" type="slidenum">
              <a:rPr lang="zh-CN" altLang="en-US"/>
              <a:pPr>
                <a:defRPr/>
              </a:pPr>
              <a:t>‹#›</a:t>
            </a:fld>
            <a:endParaRPr lang="en-US" altLang="zh-CN"/>
          </a:p>
        </p:txBody>
      </p:sp>
    </p:spTree>
    <p:extLst>
      <p:ext uri="{BB962C8B-B14F-4D97-AF65-F5344CB8AC3E}">
        <p14:creationId xmlns:p14="http://schemas.microsoft.com/office/powerpoint/2010/main" val="39519259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9">
            <a:extLst>
              <a:ext uri="{FF2B5EF4-FFF2-40B4-BE49-F238E27FC236}">
                <a16:creationId xmlns:a16="http://schemas.microsoft.com/office/drawing/2014/main" id="{9381612C-B8DE-E81A-8AB7-E8F2B6BE59D0}"/>
              </a:ext>
            </a:extLst>
          </p:cNvPr>
          <p:cNvSpPr>
            <a:spLocks noGrp="1" noChangeArrowheads="1"/>
          </p:cNvSpPr>
          <p:nvPr>
            <p:ph type="sldNum" sz="quarter" idx="10"/>
          </p:nvPr>
        </p:nvSpPr>
        <p:spPr>
          <a:ln/>
        </p:spPr>
        <p:txBody>
          <a:bodyPr/>
          <a:lstStyle>
            <a:lvl1pPr>
              <a:defRPr/>
            </a:lvl1pPr>
          </a:lstStyle>
          <a:p>
            <a:pPr>
              <a:defRPr/>
            </a:pPr>
            <a:fld id="{A78B6783-7559-4565-A6E6-5527EE635929}" type="slidenum">
              <a:rPr lang="zh-CN" altLang="en-US"/>
              <a:pPr>
                <a:defRPr/>
              </a:pPr>
              <a:t>‹#›</a:t>
            </a:fld>
            <a:endParaRPr lang="en-US" altLang="zh-CN"/>
          </a:p>
        </p:txBody>
      </p:sp>
    </p:spTree>
    <p:extLst>
      <p:ext uri="{BB962C8B-B14F-4D97-AF65-F5344CB8AC3E}">
        <p14:creationId xmlns:p14="http://schemas.microsoft.com/office/powerpoint/2010/main" val="37524314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Rectangle 9">
            <a:extLst>
              <a:ext uri="{FF2B5EF4-FFF2-40B4-BE49-F238E27FC236}">
                <a16:creationId xmlns:a16="http://schemas.microsoft.com/office/drawing/2014/main" id="{3C8ADD9B-DAE2-40DB-7A9E-07CE79D8F27A}"/>
              </a:ext>
            </a:extLst>
          </p:cNvPr>
          <p:cNvSpPr>
            <a:spLocks noGrp="1" noChangeArrowheads="1"/>
          </p:cNvSpPr>
          <p:nvPr>
            <p:ph type="sldNum" sz="quarter" idx="10"/>
          </p:nvPr>
        </p:nvSpPr>
        <p:spPr>
          <a:ln/>
        </p:spPr>
        <p:txBody>
          <a:bodyPr/>
          <a:lstStyle>
            <a:lvl1pPr>
              <a:defRPr/>
            </a:lvl1pPr>
          </a:lstStyle>
          <a:p>
            <a:pPr>
              <a:defRPr/>
            </a:pPr>
            <a:fld id="{87BCB6E0-038C-4452-9680-FCCE0D3E429B}" type="slidenum">
              <a:rPr lang="zh-CN" altLang="en-US"/>
              <a:pPr>
                <a:defRPr/>
              </a:pPr>
              <a:t>‹#›</a:t>
            </a:fld>
            <a:endParaRPr lang="en-US" altLang="zh-CN"/>
          </a:p>
        </p:txBody>
      </p:sp>
    </p:spTree>
    <p:extLst>
      <p:ext uri="{BB962C8B-B14F-4D97-AF65-F5344CB8AC3E}">
        <p14:creationId xmlns:p14="http://schemas.microsoft.com/office/powerpoint/2010/main" val="188341987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858B4B65-1F56-F027-EAFF-0D18D40D21C5}"/>
              </a:ext>
            </a:extLst>
          </p:cNvPr>
          <p:cNvSpPr>
            <a:spLocks noGrp="1" noChangeArrowheads="1"/>
          </p:cNvSpPr>
          <p:nvPr>
            <p:ph type="sldNum" sz="quarter" idx="10"/>
          </p:nvPr>
        </p:nvSpPr>
        <p:spPr>
          <a:ln/>
        </p:spPr>
        <p:txBody>
          <a:bodyPr/>
          <a:lstStyle>
            <a:lvl1pPr>
              <a:defRPr/>
            </a:lvl1pPr>
          </a:lstStyle>
          <a:p>
            <a:pPr>
              <a:defRPr/>
            </a:pPr>
            <a:fld id="{EEFDD648-7296-40F4-8CF2-FFF431DBDC7A}" type="slidenum">
              <a:rPr lang="zh-CN" altLang="en-US"/>
              <a:pPr>
                <a:defRPr/>
              </a:pPr>
              <a:t>‹#›</a:t>
            </a:fld>
            <a:endParaRPr lang="en-US" altLang="zh-CN"/>
          </a:p>
        </p:txBody>
      </p:sp>
    </p:spTree>
    <p:extLst>
      <p:ext uri="{BB962C8B-B14F-4D97-AF65-F5344CB8AC3E}">
        <p14:creationId xmlns:p14="http://schemas.microsoft.com/office/powerpoint/2010/main" val="255674088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a:extLst>
              <a:ext uri="{FF2B5EF4-FFF2-40B4-BE49-F238E27FC236}">
                <a16:creationId xmlns:a16="http://schemas.microsoft.com/office/drawing/2014/main" id="{4CC403A7-CC1E-AF26-05A9-DF2E6158EE81}"/>
              </a:ext>
            </a:extLst>
          </p:cNvPr>
          <p:cNvSpPr>
            <a:spLocks noGrp="1" noChangeArrowheads="1"/>
          </p:cNvSpPr>
          <p:nvPr>
            <p:ph type="sldNum" sz="quarter" idx="10"/>
          </p:nvPr>
        </p:nvSpPr>
        <p:spPr>
          <a:ln/>
        </p:spPr>
        <p:txBody>
          <a:bodyPr/>
          <a:lstStyle>
            <a:lvl1pPr>
              <a:defRPr/>
            </a:lvl1pPr>
          </a:lstStyle>
          <a:p>
            <a:pPr>
              <a:defRPr/>
            </a:pPr>
            <a:fld id="{B7E6410D-F3F3-484B-AB1C-1957454B4036}" type="slidenum">
              <a:rPr lang="zh-CN" altLang="en-US"/>
              <a:pPr>
                <a:defRPr/>
              </a:pPr>
              <a:t>‹#›</a:t>
            </a:fld>
            <a:endParaRPr lang="en-US" altLang="zh-CN"/>
          </a:p>
        </p:txBody>
      </p:sp>
    </p:spTree>
    <p:extLst>
      <p:ext uri="{BB962C8B-B14F-4D97-AF65-F5344CB8AC3E}">
        <p14:creationId xmlns:p14="http://schemas.microsoft.com/office/powerpoint/2010/main" val="124607606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501DB03-D54A-FA38-D889-A59039D440D3}"/>
              </a:ext>
            </a:extLst>
          </p:cNvPr>
          <p:cNvSpPr>
            <a:spLocks noGrp="1" noChangeArrowheads="1"/>
          </p:cNvSpPr>
          <p:nvPr>
            <p:ph type="title"/>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81983FBD-22F9-CE16-0C66-A5317325E6E5}"/>
              </a:ext>
            </a:extLst>
          </p:cNvPr>
          <p:cNvSpPr>
            <a:spLocks noGrp="1" noChangeArrowheads="1"/>
          </p:cNvSpPr>
          <p:nvPr>
            <p:ph type="body" idx="1"/>
          </p:nvPr>
        </p:nvSpPr>
        <p:spPr bwMode="auto">
          <a:xfrm>
            <a:off x="685800" y="1196975"/>
            <a:ext cx="777240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Line 9">
            <a:extLst>
              <a:ext uri="{FF2B5EF4-FFF2-40B4-BE49-F238E27FC236}">
                <a16:creationId xmlns:a16="http://schemas.microsoft.com/office/drawing/2014/main" id="{25F3EBBA-CD3E-AB18-1944-67F54887CEC5}"/>
              </a:ext>
            </a:extLst>
          </p:cNvPr>
          <p:cNvSpPr>
            <a:spLocks noChangeShapeType="1"/>
          </p:cNvSpPr>
          <p:nvPr/>
        </p:nvSpPr>
        <p:spPr bwMode="auto">
          <a:xfrm>
            <a:off x="323850" y="981075"/>
            <a:ext cx="5543550" cy="0"/>
          </a:xfrm>
          <a:prstGeom prst="line">
            <a:avLst/>
          </a:prstGeom>
          <a:noFill/>
          <a:ln w="88900" cap="sq" cmpd="tri">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Rectangle 9">
            <a:extLst>
              <a:ext uri="{FF2B5EF4-FFF2-40B4-BE49-F238E27FC236}">
                <a16:creationId xmlns:a16="http://schemas.microsoft.com/office/drawing/2014/main" id="{9C739D59-676E-1E5B-49B7-CAD8D0F6B4CF}"/>
              </a:ext>
            </a:extLst>
          </p:cNvPr>
          <p:cNvSpPr>
            <a:spLocks noGrp="1" noChangeArrowheads="1"/>
          </p:cNvSpPr>
          <p:nvPr>
            <p:ph type="sldNum" sz="quarter" idx="4"/>
          </p:nvPr>
        </p:nvSpPr>
        <p:spPr bwMode="auto">
          <a:xfrm>
            <a:off x="8532813" y="6597650"/>
            <a:ext cx="576262" cy="2603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600" b="1">
                <a:solidFill>
                  <a:srgbClr val="FFFF00"/>
                </a:solidFill>
                <a:ea typeface="宋体" panose="02010600030101010101" pitchFamily="2" charset="-122"/>
              </a:defRPr>
            </a:lvl1pPr>
          </a:lstStyle>
          <a:p>
            <a:pPr>
              <a:defRPr/>
            </a:pPr>
            <a:fld id="{227129D2-8DC0-4839-8B16-D8C699A7A9AA}" type="slidenum">
              <a:rPr lang="zh-CN" altLang="en-US"/>
              <a:pPr>
                <a:defRPr/>
              </a:pPr>
              <a:t>‹#›</a:t>
            </a:fld>
            <a:endParaRPr lang="en-US" altLang="zh-CN"/>
          </a:p>
        </p:txBody>
      </p:sp>
      <p:sp>
        <p:nvSpPr>
          <p:cNvPr id="2" name="文本框 13">
            <a:extLst>
              <a:ext uri="{FF2B5EF4-FFF2-40B4-BE49-F238E27FC236}">
                <a16:creationId xmlns:a16="http://schemas.microsoft.com/office/drawing/2014/main" id="{50853E99-D68E-2CF2-F0D6-DA49767FA0FF}"/>
              </a:ext>
            </a:extLst>
          </p:cNvPr>
          <p:cNvSpPr txBox="1">
            <a:spLocks noChangeArrowheads="1"/>
          </p:cNvSpPr>
          <p:nvPr userDrawn="1">
            <p:custDataLst>
              <p:tags r:id="rId17"/>
            </p:custDataLst>
          </p:nvPr>
        </p:nvSpPr>
        <p:spPr bwMode="auto">
          <a:xfrm>
            <a:off x="6443980" y="-11430"/>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 bg1="lt1" tx1="dk1" bg2="lt2" tx2="dk2" accent1="accent1" accent2="accent2" accent3="accent3" accent4="accent4" accent5="accent5" accent6="accent6" hlink="hlink" folHlink="folHlink"/>
  <p:sldLayoutIdLst>
    <p:sldLayoutId id="2147483695"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Lst>
  <p:transition/>
  <p:hf hdr="0" ftr="0" dt="0"/>
  <p:txStyles>
    <p:title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lnSpc>
          <a:spcPct val="120000"/>
        </a:lnSpc>
        <a:spcBef>
          <a:spcPct val="20000"/>
        </a:spcBef>
        <a:spcAft>
          <a:spcPct val="0"/>
        </a:spcAft>
        <a:buFont typeface="Wingdings" panose="05000000000000000000" pitchFamily="2" charset="2"/>
        <a:buChar char="n"/>
        <a:defRPr sz="2800">
          <a:solidFill>
            <a:schemeClr val="tx1"/>
          </a:solidFill>
          <a:latin typeface="+mn-lt"/>
          <a:ea typeface="黑体" panose="02010609060101010101" pitchFamily="49" charset="-122"/>
          <a:cs typeface="+mn-cs"/>
        </a:defRPr>
      </a:lvl1pPr>
      <a:lvl2pPr marL="742950" indent="-285750" algn="l" rtl="0" eaLnBrk="0" fontAlgn="base" hangingPunct="0">
        <a:lnSpc>
          <a:spcPct val="120000"/>
        </a:lnSpc>
        <a:spcBef>
          <a:spcPct val="20000"/>
        </a:spcBef>
        <a:spcAft>
          <a:spcPct val="0"/>
        </a:spcAft>
        <a:buFont typeface="Wingdings" panose="05000000000000000000" pitchFamily="2" charset="2"/>
        <a:buChar char="Ø"/>
        <a:defRPr sz="2400">
          <a:solidFill>
            <a:schemeClr val="tx1"/>
          </a:solidFill>
          <a:latin typeface="+mn-lt"/>
          <a:ea typeface="黑体" panose="02010609060101010101" pitchFamily="49" charset="-122"/>
        </a:defRPr>
      </a:lvl2pPr>
      <a:lvl3pPr marL="11430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3pPr>
      <a:lvl4pPr marL="16002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4pPr>
      <a:lvl5pPr marL="20574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2.bin"/><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3.bin"/><Relationship Id="rId1" Type="http://schemas.openxmlformats.org/officeDocument/2006/relationships/slideLayout" Target="../slideLayouts/slideLayout14.xml"/><Relationship Id="rId5" Type="http://schemas.openxmlformats.org/officeDocument/2006/relationships/image" Target="../media/image18.emf"/><Relationship Id="rId4"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5.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19.emf"/><Relationship Id="rId2" Type="http://schemas.openxmlformats.org/officeDocument/2006/relationships/oleObject" Target="../embeddings/oleObject16.bin"/><Relationship Id="rId1" Type="http://schemas.openxmlformats.org/officeDocument/2006/relationships/slideLayout" Target="../slideLayouts/slideLayout7.xml"/><Relationship Id="rId6" Type="http://schemas.openxmlformats.org/officeDocument/2006/relationships/oleObject" Target="../embeddings/oleObject18.bin"/><Relationship Id="rId5" Type="http://schemas.openxmlformats.org/officeDocument/2006/relationships/image" Target="../media/image21.wmf"/><Relationship Id="rId4" Type="http://schemas.openxmlformats.org/officeDocument/2006/relationships/oleObject" Target="../embeddings/oleObject17.bin"/></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9.bin"/><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oleObject" Target="../embeddings/oleObject20.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24.emf"/><Relationship Id="rId7" Type="http://schemas.openxmlformats.org/officeDocument/2006/relationships/image" Target="../media/image26.emf"/><Relationship Id="rId12" Type="http://schemas.openxmlformats.org/officeDocument/2006/relationships/image" Target="../media/image28.png"/><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oleObject" Target="../embeddings/oleObject23.bin"/><Relationship Id="rId11" Type="http://schemas.openxmlformats.org/officeDocument/2006/relationships/image" Target="../media/image27.png"/><Relationship Id="rId5" Type="http://schemas.openxmlformats.org/officeDocument/2006/relationships/image" Target="../media/image25.emf"/><Relationship Id="rId10" Type="http://schemas.openxmlformats.org/officeDocument/2006/relationships/image" Target="../media/image32.png"/><Relationship Id="rId4" Type="http://schemas.openxmlformats.org/officeDocument/2006/relationships/oleObject" Target="../embeddings/oleObject22.bin"/><Relationship Id="rId9"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2.wmf"/><Relationship Id="rId2" Type="http://schemas.openxmlformats.org/officeDocument/2006/relationships/oleObject" Target="../embeddings/oleObject25.bin"/><Relationship Id="rId1" Type="http://schemas.openxmlformats.org/officeDocument/2006/relationships/slideLayout" Target="../slideLayouts/slideLayout7.xml"/><Relationship Id="rId6" Type="http://schemas.openxmlformats.org/officeDocument/2006/relationships/oleObject" Target="../embeddings/oleObject26.bin"/><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3.emf"/><Relationship Id="rId7" Type="http://schemas.openxmlformats.org/officeDocument/2006/relationships/image" Target="../media/image35.emf"/><Relationship Id="rId2" Type="http://schemas.openxmlformats.org/officeDocument/2006/relationships/oleObject" Target="../embeddings/oleObject27.bin"/><Relationship Id="rId1" Type="http://schemas.openxmlformats.org/officeDocument/2006/relationships/slideLayout" Target="../slideLayouts/slideLayout7.xml"/><Relationship Id="rId6" Type="http://schemas.openxmlformats.org/officeDocument/2006/relationships/oleObject" Target="../embeddings/oleObject29.bin"/><Relationship Id="rId5" Type="http://schemas.openxmlformats.org/officeDocument/2006/relationships/image" Target="../media/image34.emf"/><Relationship Id="rId4" Type="http://schemas.openxmlformats.org/officeDocument/2006/relationships/oleObject" Target="../embeddings/oleObject28.bin"/></Relationships>
</file>

<file path=ppt/slides/_rels/slide18.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oleObject" Target="../embeddings/oleObject31.bin"/><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36.emf"/><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oleObject" Target="../embeddings/oleObject30.bin"/><Relationship Id="rId5" Type="http://schemas.openxmlformats.org/officeDocument/2006/relationships/tags" Target="../tags/tag24.xml"/><Relationship Id="rId15" Type="http://schemas.openxmlformats.org/officeDocument/2006/relationships/image" Target="../media/image8.tmp"/><Relationship Id="rId10" Type="http://schemas.openxmlformats.org/officeDocument/2006/relationships/slideLayout" Target="../slideLayouts/slideLayout8.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image" Target="../media/image37.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image" Target="../media/image19.emf"/><Relationship Id="rId7" Type="http://schemas.openxmlformats.org/officeDocument/2006/relationships/image" Target="../media/image39.emf"/><Relationship Id="rId2" Type="http://schemas.openxmlformats.org/officeDocument/2006/relationships/oleObject" Target="../embeddings/oleObject32.bin"/><Relationship Id="rId1" Type="http://schemas.openxmlformats.org/officeDocument/2006/relationships/slideLayout" Target="../slideLayouts/slideLayout3.xml"/><Relationship Id="rId6" Type="http://schemas.openxmlformats.org/officeDocument/2006/relationships/oleObject" Target="../embeddings/oleObject34.bin"/><Relationship Id="rId5" Type="http://schemas.openxmlformats.org/officeDocument/2006/relationships/image" Target="../media/image38.wmf"/><Relationship Id="rId4" Type="http://schemas.openxmlformats.org/officeDocument/2006/relationships/oleObject" Target="../embeddings/oleObject33.bin"/><Relationship Id="rId9" Type="http://schemas.openxmlformats.org/officeDocument/2006/relationships/image" Target="../media/image40.wmf"/></Relationships>
</file>

<file path=ppt/slides/_rels/slide2.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19.emf"/><Relationship Id="rId7" Type="http://schemas.openxmlformats.org/officeDocument/2006/relationships/image" Target="../media/image41.wmf"/><Relationship Id="rId2" Type="http://schemas.openxmlformats.org/officeDocument/2006/relationships/oleObject" Target="../embeddings/oleObject36.bin"/><Relationship Id="rId1" Type="http://schemas.openxmlformats.org/officeDocument/2006/relationships/slideLayout" Target="../slideLayouts/slideLayout3.xml"/><Relationship Id="rId6" Type="http://schemas.openxmlformats.org/officeDocument/2006/relationships/oleObject" Target="../embeddings/oleObject38.bin"/><Relationship Id="rId11" Type="http://schemas.openxmlformats.org/officeDocument/2006/relationships/image" Target="../media/image43.wmf"/><Relationship Id="rId5" Type="http://schemas.openxmlformats.org/officeDocument/2006/relationships/image" Target="../media/image39.e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42.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44.emf"/><Relationship Id="rId7" Type="http://schemas.openxmlformats.org/officeDocument/2006/relationships/image" Target="../media/image46.emf"/><Relationship Id="rId2" Type="http://schemas.openxmlformats.org/officeDocument/2006/relationships/oleObject" Target="../embeddings/oleObject41.bin"/><Relationship Id="rId1" Type="http://schemas.openxmlformats.org/officeDocument/2006/relationships/slideLayout" Target="../slideLayouts/slideLayout7.xml"/><Relationship Id="rId6" Type="http://schemas.openxmlformats.org/officeDocument/2006/relationships/oleObject" Target="../embeddings/oleObject43.bin"/><Relationship Id="rId5" Type="http://schemas.openxmlformats.org/officeDocument/2006/relationships/image" Target="../media/image45.emf"/><Relationship Id="rId4" Type="http://schemas.openxmlformats.org/officeDocument/2006/relationships/oleObject" Target="../embeddings/oleObject42.bin"/><Relationship Id="rId9" Type="http://schemas.openxmlformats.org/officeDocument/2006/relationships/image" Target="../media/image47.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image" Target="../media/image48.emf"/><Relationship Id="rId7" Type="http://schemas.openxmlformats.org/officeDocument/2006/relationships/image" Target="../media/image50.emf"/><Relationship Id="rId2" Type="http://schemas.openxmlformats.org/officeDocument/2006/relationships/oleObject" Target="../embeddings/oleObject45.bin"/><Relationship Id="rId1" Type="http://schemas.openxmlformats.org/officeDocument/2006/relationships/slideLayout" Target="../slideLayouts/slideLayout7.xml"/><Relationship Id="rId6" Type="http://schemas.openxmlformats.org/officeDocument/2006/relationships/oleObject" Target="../embeddings/oleObject47.bin"/><Relationship Id="rId5" Type="http://schemas.openxmlformats.org/officeDocument/2006/relationships/image" Target="../media/image49.emf"/><Relationship Id="rId4" Type="http://schemas.openxmlformats.org/officeDocument/2006/relationships/oleObject" Target="../embeddings/oleObject46.bin"/><Relationship Id="rId9" Type="http://schemas.openxmlformats.org/officeDocument/2006/relationships/image" Target="../media/image47.emf"/></Relationships>
</file>

<file path=ppt/slides/_rels/slide23.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oleObject" Target="../embeddings/oleObject31.bin"/><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36.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oleObject" Target="../embeddings/oleObject30.bin"/><Relationship Id="rId5" Type="http://schemas.openxmlformats.org/officeDocument/2006/relationships/tags" Target="../tags/tag33.xml"/><Relationship Id="rId15" Type="http://schemas.openxmlformats.org/officeDocument/2006/relationships/image" Target="../media/image8.tmp"/><Relationship Id="rId10" Type="http://schemas.openxmlformats.org/officeDocument/2006/relationships/slideLayout" Target="../slideLayouts/slideLayout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49.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image" Target="../media/image58.wmf"/><Relationship Id="rId3" Type="http://schemas.openxmlformats.org/officeDocument/2006/relationships/image" Target="../media/image54.wmf"/><Relationship Id="rId7" Type="http://schemas.openxmlformats.org/officeDocument/2006/relationships/image" Target="../media/image56.emf"/><Relationship Id="rId12" Type="http://schemas.openxmlformats.org/officeDocument/2006/relationships/oleObject" Target="../embeddings/oleObject56.bin"/><Relationship Id="rId17" Type="http://schemas.openxmlformats.org/officeDocument/2006/relationships/oleObject" Target="../embeddings/oleObject59.bin"/><Relationship Id="rId2" Type="http://schemas.openxmlformats.org/officeDocument/2006/relationships/oleObject" Target="../embeddings/oleObject50.bin"/><Relationship Id="rId16" Type="http://schemas.openxmlformats.org/officeDocument/2006/relationships/image" Target="../media/image59.emf"/><Relationship Id="rId1" Type="http://schemas.openxmlformats.org/officeDocument/2006/relationships/slideLayout" Target="../slideLayouts/slideLayout7.xml"/><Relationship Id="rId6" Type="http://schemas.openxmlformats.org/officeDocument/2006/relationships/oleObject" Target="../embeddings/oleObject52.bin"/><Relationship Id="rId11" Type="http://schemas.openxmlformats.org/officeDocument/2006/relationships/image" Target="../media/image57.wmf"/><Relationship Id="rId5" Type="http://schemas.openxmlformats.org/officeDocument/2006/relationships/image" Target="../media/image55.wmf"/><Relationship Id="rId15" Type="http://schemas.openxmlformats.org/officeDocument/2006/relationships/oleObject" Target="../embeddings/oleObject58.bin"/><Relationship Id="rId10" Type="http://schemas.openxmlformats.org/officeDocument/2006/relationships/oleObject" Target="../embeddings/oleObject55.bin"/><Relationship Id="rId4" Type="http://schemas.openxmlformats.org/officeDocument/2006/relationships/oleObject" Target="../embeddings/oleObject51.bin"/><Relationship Id="rId9" Type="http://schemas.openxmlformats.org/officeDocument/2006/relationships/oleObject" Target="../embeddings/oleObject54.bin"/><Relationship Id="rId14" Type="http://schemas.openxmlformats.org/officeDocument/2006/relationships/oleObject" Target="../embeddings/oleObject57.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oleObject" Target="../embeddings/oleObject67.bin"/><Relationship Id="rId3" Type="http://schemas.openxmlformats.org/officeDocument/2006/relationships/image" Target="../media/image60.emf"/><Relationship Id="rId7" Type="http://schemas.openxmlformats.org/officeDocument/2006/relationships/image" Target="../media/image61.emf"/><Relationship Id="rId12" Type="http://schemas.openxmlformats.org/officeDocument/2006/relationships/image" Target="../media/image62.emf"/><Relationship Id="rId17" Type="http://schemas.openxmlformats.org/officeDocument/2006/relationships/oleObject" Target="../embeddings/oleObject69.bin"/><Relationship Id="rId2" Type="http://schemas.openxmlformats.org/officeDocument/2006/relationships/oleObject" Target="../embeddings/oleObject60.bin"/><Relationship Id="rId16" Type="http://schemas.openxmlformats.org/officeDocument/2006/relationships/image" Target="../media/image59.emf"/><Relationship Id="rId1" Type="http://schemas.openxmlformats.org/officeDocument/2006/relationships/slideLayout" Target="../slideLayouts/slideLayout7.xml"/><Relationship Id="rId6" Type="http://schemas.openxmlformats.org/officeDocument/2006/relationships/oleObject" Target="../embeddings/oleObject62.bin"/><Relationship Id="rId11" Type="http://schemas.openxmlformats.org/officeDocument/2006/relationships/oleObject" Target="../embeddings/oleObject66.bin"/><Relationship Id="rId5" Type="http://schemas.openxmlformats.org/officeDocument/2006/relationships/image" Target="../media/image56.emf"/><Relationship Id="rId15" Type="http://schemas.openxmlformats.org/officeDocument/2006/relationships/oleObject" Target="../embeddings/oleObject68.bin"/><Relationship Id="rId10" Type="http://schemas.openxmlformats.org/officeDocument/2006/relationships/oleObject" Target="../embeddings/oleObject65.bin"/><Relationship Id="rId4" Type="http://schemas.openxmlformats.org/officeDocument/2006/relationships/oleObject" Target="../embeddings/oleObject61.bin"/><Relationship Id="rId9" Type="http://schemas.openxmlformats.org/officeDocument/2006/relationships/oleObject" Target="../embeddings/oleObject64.bin"/><Relationship Id="rId14" Type="http://schemas.openxmlformats.org/officeDocument/2006/relationships/image" Target="../media/image6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oleObject" Target="../embeddings/oleObject77.bin"/><Relationship Id="rId18" Type="http://schemas.openxmlformats.org/officeDocument/2006/relationships/oleObject" Target="../embeddings/oleObject80.bin"/><Relationship Id="rId3" Type="http://schemas.openxmlformats.org/officeDocument/2006/relationships/image" Target="../media/image64.emf"/><Relationship Id="rId21" Type="http://schemas.openxmlformats.org/officeDocument/2006/relationships/oleObject" Target="../embeddings/oleObject83.bin"/><Relationship Id="rId7" Type="http://schemas.openxmlformats.org/officeDocument/2006/relationships/image" Target="../media/image65.emf"/><Relationship Id="rId12" Type="http://schemas.openxmlformats.org/officeDocument/2006/relationships/oleObject" Target="../embeddings/oleObject76.bin"/><Relationship Id="rId17" Type="http://schemas.openxmlformats.org/officeDocument/2006/relationships/oleObject" Target="../embeddings/oleObject79.bin"/><Relationship Id="rId2" Type="http://schemas.openxmlformats.org/officeDocument/2006/relationships/oleObject" Target="../embeddings/oleObject70.bin"/><Relationship Id="rId16" Type="http://schemas.openxmlformats.org/officeDocument/2006/relationships/image" Target="../media/image67.emf"/><Relationship Id="rId20" Type="http://schemas.openxmlformats.org/officeDocument/2006/relationships/oleObject" Target="../embeddings/oleObject82.bin"/><Relationship Id="rId1" Type="http://schemas.openxmlformats.org/officeDocument/2006/relationships/slideLayout" Target="../slideLayouts/slideLayout7.xml"/><Relationship Id="rId6" Type="http://schemas.openxmlformats.org/officeDocument/2006/relationships/oleObject" Target="../embeddings/oleObject72.bin"/><Relationship Id="rId11" Type="http://schemas.openxmlformats.org/officeDocument/2006/relationships/image" Target="../media/image63.emf"/><Relationship Id="rId24" Type="http://schemas.openxmlformats.org/officeDocument/2006/relationships/image" Target="../media/image68.emf"/><Relationship Id="rId5" Type="http://schemas.openxmlformats.org/officeDocument/2006/relationships/image" Target="../media/image56.emf"/><Relationship Id="rId15" Type="http://schemas.openxmlformats.org/officeDocument/2006/relationships/oleObject" Target="../embeddings/oleObject78.bin"/><Relationship Id="rId23" Type="http://schemas.openxmlformats.org/officeDocument/2006/relationships/oleObject" Target="../embeddings/oleObject85.bin"/><Relationship Id="rId10" Type="http://schemas.openxmlformats.org/officeDocument/2006/relationships/oleObject" Target="../embeddings/oleObject75.bin"/><Relationship Id="rId19" Type="http://schemas.openxmlformats.org/officeDocument/2006/relationships/oleObject" Target="../embeddings/oleObject81.bin"/><Relationship Id="rId4" Type="http://schemas.openxmlformats.org/officeDocument/2006/relationships/oleObject" Target="../embeddings/oleObject71.bin"/><Relationship Id="rId9" Type="http://schemas.openxmlformats.org/officeDocument/2006/relationships/oleObject" Target="../embeddings/oleObject74.bin"/><Relationship Id="rId14" Type="http://schemas.openxmlformats.org/officeDocument/2006/relationships/image" Target="../media/image66.emf"/><Relationship Id="rId22" Type="http://schemas.openxmlformats.org/officeDocument/2006/relationships/oleObject" Target="../embeddings/oleObject84.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70.wmf"/><Relationship Id="rId5" Type="http://schemas.openxmlformats.org/officeDocument/2006/relationships/oleObject" Target="../embeddings/oleObject87.bin"/><Relationship Id="rId4" Type="http://schemas.openxmlformats.org/officeDocument/2006/relationships/image" Target="../media/image69.emf"/></Relationships>
</file>

<file path=ppt/slides/_rels/slide34.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audio" Target="../media/audio1.wav"/><Relationship Id="rId1" Type="http://schemas.openxmlformats.org/officeDocument/2006/relationships/slideLayout" Target="../slideLayouts/slideLayout8.xml"/><Relationship Id="rId6" Type="http://schemas.openxmlformats.org/officeDocument/2006/relationships/image" Target="../media/image73.emf"/><Relationship Id="rId5" Type="http://schemas.openxmlformats.org/officeDocument/2006/relationships/oleObject" Target="../embeddings/oleObject90.bin"/><Relationship Id="rId10" Type="http://schemas.openxmlformats.org/officeDocument/2006/relationships/oleObject" Target="../embeddings/oleObject93.bin"/><Relationship Id="rId4" Type="http://schemas.openxmlformats.org/officeDocument/2006/relationships/image" Target="../media/image72.wmf"/><Relationship Id="rId9" Type="http://schemas.openxmlformats.org/officeDocument/2006/relationships/oleObject" Target="../embeddings/oleObject92.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97.bin"/><Relationship Id="rId13" Type="http://schemas.openxmlformats.org/officeDocument/2006/relationships/oleObject" Target="../embeddings/oleObject100.bin"/><Relationship Id="rId3" Type="http://schemas.openxmlformats.org/officeDocument/2006/relationships/oleObject" Target="../embeddings/oleObject94.bin"/><Relationship Id="rId7" Type="http://schemas.openxmlformats.org/officeDocument/2006/relationships/oleObject" Target="../embeddings/oleObject96.bin"/><Relationship Id="rId12" Type="http://schemas.openxmlformats.org/officeDocument/2006/relationships/image" Target="../media/image76.wmf"/><Relationship Id="rId2" Type="http://schemas.openxmlformats.org/officeDocument/2006/relationships/audio" Target="../media/audio1.wav"/><Relationship Id="rId1" Type="http://schemas.openxmlformats.org/officeDocument/2006/relationships/slideLayout" Target="../slideLayouts/slideLayout8.xml"/><Relationship Id="rId6" Type="http://schemas.openxmlformats.org/officeDocument/2006/relationships/image" Target="../media/image74.emf"/><Relationship Id="rId11" Type="http://schemas.openxmlformats.org/officeDocument/2006/relationships/oleObject" Target="../embeddings/oleObject99.bin"/><Relationship Id="rId5" Type="http://schemas.openxmlformats.org/officeDocument/2006/relationships/oleObject" Target="../embeddings/oleObject95.bin"/><Relationship Id="rId10" Type="http://schemas.openxmlformats.org/officeDocument/2006/relationships/image" Target="../media/image75.emf"/><Relationship Id="rId4" Type="http://schemas.openxmlformats.org/officeDocument/2006/relationships/image" Target="../media/image73.emf"/><Relationship Id="rId9" Type="http://schemas.openxmlformats.org/officeDocument/2006/relationships/oleObject" Target="../embeddings/oleObject98.bin"/><Relationship Id="rId14" Type="http://schemas.openxmlformats.org/officeDocument/2006/relationships/image" Target="../media/image77.wmf"/></Relationships>
</file>

<file path=ppt/slides/_rels/slide36.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audio" Target="../media/audio1.wav"/><Relationship Id="rId1" Type="http://schemas.openxmlformats.org/officeDocument/2006/relationships/slideLayout" Target="../slideLayouts/slideLayout8.xml"/><Relationship Id="rId6" Type="http://schemas.openxmlformats.org/officeDocument/2006/relationships/image" Target="../media/image79.emf"/><Relationship Id="rId5" Type="http://schemas.openxmlformats.org/officeDocument/2006/relationships/oleObject" Target="../embeddings/oleObject102.bin"/><Relationship Id="rId4" Type="http://schemas.openxmlformats.org/officeDocument/2006/relationships/image" Target="../media/image7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audio" Target="../media/audio1.wav"/><Relationship Id="rId1" Type="http://schemas.openxmlformats.org/officeDocument/2006/relationships/slideLayout" Target="../slideLayouts/slideLayout8.xml"/><Relationship Id="rId6" Type="http://schemas.openxmlformats.org/officeDocument/2006/relationships/image" Target="../media/image79.emf"/><Relationship Id="rId5" Type="http://schemas.openxmlformats.org/officeDocument/2006/relationships/oleObject" Target="../embeddings/oleObject105.bin"/><Relationship Id="rId4" Type="http://schemas.openxmlformats.org/officeDocument/2006/relationships/image" Target="../media/image78.emf"/></Relationships>
</file>

<file path=ppt/slides/_rels/slide38.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audio" Target="../media/audio1.wav"/><Relationship Id="rId1" Type="http://schemas.openxmlformats.org/officeDocument/2006/relationships/slideLayout" Target="../slideLayouts/slideLayout8.xml"/><Relationship Id="rId6" Type="http://schemas.openxmlformats.org/officeDocument/2006/relationships/image" Target="../media/image81.emf"/><Relationship Id="rId5" Type="http://schemas.openxmlformats.org/officeDocument/2006/relationships/oleObject" Target="../embeddings/oleObject107.bin"/><Relationship Id="rId10" Type="http://schemas.openxmlformats.org/officeDocument/2006/relationships/image" Target="../media/image83.wmf"/><Relationship Id="rId4" Type="http://schemas.openxmlformats.org/officeDocument/2006/relationships/image" Target="../media/image79.emf"/><Relationship Id="rId9" Type="http://schemas.openxmlformats.org/officeDocument/2006/relationships/oleObject" Target="../embeddings/oleObject10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image" Target="../media/image89.emf"/><Relationship Id="rId18" Type="http://schemas.openxmlformats.org/officeDocument/2006/relationships/oleObject" Target="../embeddings/oleObject119.bin"/><Relationship Id="rId3" Type="http://schemas.openxmlformats.org/officeDocument/2006/relationships/image" Target="../media/image84.emf"/><Relationship Id="rId21" Type="http://schemas.openxmlformats.org/officeDocument/2006/relationships/image" Target="../media/image92.emf"/><Relationship Id="rId7" Type="http://schemas.openxmlformats.org/officeDocument/2006/relationships/image" Target="../media/image86.emf"/><Relationship Id="rId12" Type="http://schemas.openxmlformats.org/officeDocument/2006/relationships/oleObject" Target="../embeddings/oleObject115.bin"/><Relationship Id="rId17" Type="http://schemas.openxmlformats.org/officeDocument/2006/relationships/oleObject" Target="../embeddings/oleObject118.bin"/><Relationship Id="rId2" Type="http://schemas.openxmlformats.org/officeDocument/2006/relationships/oleObject" Target="../embeddings/oleObject110.bin"/><Relationship Id="rId16" Type="http://schemas.openxmlformats.org/officeDocument/2006/relationships/image" Target="../media/image90.emf"/><Relationship Id="rId20" Type="http://schemas.openxmlformats.org/officeDocument/2006/relationships/oleObject" Target="../embeddings/oleObject120.bin"/><Relationship Id="rId1" Type="http://schemas.openxmlformats.org/officeDocument/2006/relationships/slideLayout" Target="../slideLayouts/slideLayout7.xml"/><Relationship Id="rId6" Type="http://schemas.openxmlformats.org/officeDocument/2006/relationships/oleObject" Target="../embeddings/oleObject112.bin"/><Relationship Id="rId11" Type="http://schemas.openxmlformats.org/officeDocument/2006/relationships/image" Target="../media/image88.emf"/><Relationship Id="rId5" Type="http://schemas.openxmlformats.org/officeDocument/2006/relationships/image" Target="../media/image85.emf"/><Relationship Id="rId15" Type="http://schemas.openxmlformats.org/officeDocument/2006/relationships/oleObject" Target="../embeddings/oleObject117.bin"/><Relationship Id="rId10" Type="http://schemas.openxmlformats.org/officeDocument/2006/relationships/oleObject" Target="../embeddings/oleObject114.bin"/><Relationship Id="rId19" Type="http://schemas.openxmlformats.org/officeDocument/2006/relationships/image" Target="../media/image91.wmf"/><Relationship Id="rId4" Type="http://schemas.openxmlformats.org/officeDocument/2006/relationships/oleObject" Target="../embeddings/oleObject111.bin"/><Relationship Id="rId9" Type="http://schemas.openxmlformats.org/officeDocument/2006/relationships/image" Target="../media/image87.emf"/><Relationship Id="rId14" Type="http://schemas.openxmlformats.org/officeDocument/2006/relationships/oleObject" Target="../embeddings/oleObject116.bin"/></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95.emf"/><Relationship Id="rId18" Type="http://schemas.openxmlformats.org/officeDocument/2006/relationships/oleObject" Target="../embeddings/oleObject130.bin"/><Relationship Id="rId3" Type="http://schemas.openxmlformats.org/officeDocument/2006/relationships/image" Target="../media/image93.emf"/><Relationship Id="rId21" Type="http://schemas.openxmlformats.org/officeDocument/2006/relationships/image" Target="../media/image87.emf"/><Relationship Id="rId7" Type="http://schemas.openxmlformats.org/officeDocument/2006/relationships/image" Target="../media/image86.emf"/><Relationship Id="rId12" Type="http://schemas.openxmlformats.org/officeDocument/2006/relationships/oleObject" Target="../embeddings/oleObject126.bin"/><Relationship Id="rId17" Type="http://schemas.openxmlformats.org/officeDocument/2006/relationships/oleObject" Target="../embeddings/oleObject129.bin"/><Relationship Id="rId2" Type="http://schemas.openxmlformats.org/officeDocument/2006/relationships/oleObject" Target="../embeddings/oleObject121.bin"/><Relationship Id="rId16" Type="http://schemas.openxmlformats.org/officeDocument/2006/relationships/oleObject" Target="../embeddings/oleObject128.bin"/><Relationship Id="rId20" Type="http://schemas.openxmlformats.org/officeDocument/2006/relationships/oleObject" Target="../embeddings/oleObject131.bin"/><Relationship Id="rId1" Type="http://schemas.openxmlformats.org/officeDocument/2006/relationships/slideLayout" Target="../slideLayouts/slideLayout7.xml"/><Relationship Id="rId6" Type="http://schemas.openxmlformats.org/officeDocument/2006/relationships/oleObject" Target="../embeddings/oleObject123.bin"/><Relationship Id="rId11" Type="http://schemas.openxmlformats.org/officeDocument/2006/relationships/image" Target="../media/image94.emf"/><Relationship Id="rId5" Type="http://schemas.openxmlformats.org/officeDocument/2006/relationships/image" Target="../media/image85.emf"/><Relationship Id="rId15" Type="http://schemas.openxmlformats.org/officeDocument/2006/relationships/image" Target="../media/image92.emf"/><Relationship Id="rId23" Type="http://schemas.openxmlformats.org/officeDocument/2006/relationships/image" Target="../media/image88.emf"/><Relationship Id="rId10" Type="http://schemas.openxmlformats.org/officeDocument/2006/relationships/oleObject" Target="../embeddings/oleObject125.bin"/><Relationship Id="rId19" Type="http://schemas.openxmlformats.org/officeDocument/2006/relationships/image" Target="../media/image96.wmf"/><Relationship Id="rId4" Type="http://schemas.openxmlformats.org/officeDocument/2006/relationships/oleObject" Target="../embeddings/oleObject122.bin"/><Relationship Id="rId9" Type="http://schemas.openxmlformats.org/officeDocument/2006/relationships/image" Target="../media/image89.emf"/><Relationship Id="rId14" Type="http://schemas.openxmlformats.org/officeDocument/2006/relationships/oleObject" Target="../embeddings/oleObject127.bin"/><Relationship Id="rId22" Type="http://schemas.openxmlformats.org/officeDocument/2006/relationships/oleObject" Target="../embeddings/oleObject132.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98.emf"/><Relationship Id="rId5" Type="http://schemas.openxmlformats.org/officeDocument/2006/relationships/oleObject" Target="../embeddings/oleObject134.bin"/><Relationship Id="rId4" Type="http://schemas.openxmlformats.org/officeDocument/2006/relationships/image" Target="../media/image97.e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38.bin"/><Relationship Id="rId13" Type="http://schemas.openxmlformats.org/officeDocument/2006/relationships/image" Target="../media/image104.emf"/><Relationship Id="rId18" Type="http://schemas.openxmlformats.org/officeDocument/2006/relationships/oleObject" Target="../embeddings/oleObject143.bin"/><Relationship Id="rId3" Type="http://schemas.openxmlformats.org/officeDocument/2006/relationships/image" Target="../media/image99.emf"/><Relationship Id="rId21" Type="http://schemas.openxmlformats.org/officeDocument/2006/relationships/image" Target="../media/image108.wmf"/><Relationship Id="rId7" Type="http://schemas.openxmlformats.org/officeDocument/2006/relationships/image" Target="../media/image101.emf"/><Relationship Id="rId12" Type="http://schemas.openxmlformats.org/officeDocument/2006/relationships/oleObject" Target="../embeddings/oleObject140.bin"/><Relationship Id="rId17" Type="http://schemas.openxmlformats.org/officeDocument/2006/relationships/image" Target="../media/image106.emf"/><Relationship Id="rId2" Type="http://schemas.openxmlformats.org/officeDocument/2006/relationships/oleObject" Target="../embeddings/oleObject135.bin"/><Relationship Id="rId16" Type="http://schemas.openxmlformats.org/officeDocument/2006/relationships/oleObject" Target="../embeddings/oleObject142.bin"/><Relationship Id="rId20" Type="http://schemas.openxmlformats.org/officeDocument/2006/relationships/oleObject" Target="../embeddings/oleObject144.bin"/><Relationship Id="rId1" Type="http://schemas.openxmlformats.org/officeDocument/2006/relationships/slideLayout" Target="../slideLayouts/slideLayout7.xml"/><Relationship Id="rId6" Type="http://schemas.openxmlformats.org/officeDocument/2006/relationships/oleObject" Target="../embeddings/oleObject137.bin"/><Relationship Id="rId11" Type="http://schemas.openxmlformats.org/officeDocument/2006/relationships/image" Target="../media/image103.emf"/><Relationship Id="rId5" Type="http://schemas.openxmlformats.org/officeDocument/2006/relationships/image" Target="../media/image100.emf"/><Relationship Id="rId15" Type="http://schemas.openxmlformats.org/officeDocument/2006/relationships/image" Target="../media/image105.emf"/><Relationship Id="rId23" Type="http://schemas.openxmlformats.org/officeDocument/2006/relationships/image" Target="../media/image109.emf"/><Relationship Id="rId10" Type="http://schemas.openxmlformats.org/officeDocument/2006/relationships/oleObject" Target="../embeddings/oleObject139.bin"/><Relationship Id="rId19" Type="http://schemas.openxmlformats.org/officeDocument/2006/relationships/image" Target="../media/image107.wmf"/><Relationship Id="rId4" Type="http://schemas.openxmlformats.org/officeDocument/2006/relationships/oleObject" Target="../embeddings/oleObject136.bin"/><Relationship Id="rId9" Type="http://schemas.openxmlformats.org/officeDocument/2006/relationships/image" Target="../media/image102.emf"/><Relationship Id="rId14" Type="http://schemas.openxmlformats.org/officeDocument/2006/relationships/oleObject" Target="../embeddings/oleObject141.bin"/><Relationship Id="rId22" Type="http://schemas.openxmlformats.org/officeDocument/2006/relationships/oleObject" Target="../embeddings/oleObject145.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10.emf"/><Relationship Id="rId5" Type="http://schemas.openxmlformats.org/officeDocument/2006/relationships/oleObject" Target="../embeddings/oleObject147.bin"/><Relationship Id="rId4" Type="http://schemas.openxmlformats.org/officeDocument/2006/relationships/image" Target="../media/image99.e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51.bin"/><Relationship Id="rId13" Type="http://schemas.openxmlformats.org/officeDocument/2006/relationships/image" Target="../media/image116.emf"/><Relationship Id="rId18" Type="http://schemas.openxmlformats.org/officeDocument/2006/relationships/oleObject" Target="../embeddings/oleObject156.bin"/><Relationship Id="rId26" Type="http://schemas.openxmlformats.org/officeDocument/2006/relationships/oleObject" Target="../embeddings/oleObject160.bin"/><Relationship Id="rId3" Type="http://schemas.openxmlformats.org/officeDocument/2006/relationships/image" Target="../media/image111.emf"/><Relationship Id="rId21" Type="http://schemas.openxmlformats.org/officeDocument/2006/relationships/image" Target="../media/image120.emf"/><Relationship Id="rId7" Type="http://schemas.openxmlformats.org/officeDocument/2006/relationships/image" Target="../media/image113.emf"/><Relationship Id="rId12" Type="http://schemas.openxmlformats.org/officeDocument/2006/relationships/oleObject" Target="../embeddings/oleObject153.bin"/><Relationship Id="rId17" Type="http://schemas.openxmlformats.org/officeDocument/2006/relationships/image" Target="../media/image118.emf"/><Relationship Id="rId25" Type="http://schemas.openxmlformats.org/officeDocument/2006/relationships/image" Target="../media/image122.emf"/><Relationship Id="rId2" Type="http://schemas.openxmlformats.org/officeDocument/2006/relationships/oleObject" Target="../embeddings/oleObject148.bin"/><Relationship Id="rId16" Type="http://schemas.openxmlformats.org/officeDocument/2006/relationships/oleObject" Target="../embeddings/oleObject155.bin"/><Relationship Id="rId20" Type="http://schemas.openxmlformats.org/officeDocument/2006/relationships/oleObject" Target="../embeddings/oleObject157.bin"/><Relationship Id="rId29" Type="http://schemas.openxmlformats.org/officeDocument/2006/relationships/image" Target="../media/image124.emf"/><Relationship Id="rId1" Type="http://schemas.openxmlformats.org/officeDocument/2006/relationships/slideLayout" Target="../slideLayouts/slideLayout7.xml"/><Relationship Id="rId6" Type="http://schemas.openxmlformats.org/officeDocument/2006/relationships/oleObject" Target="../embeddings/oleObject150.bin"/><Relationship Id="rId11" Type="http://schemas.openxmlformats.org/officeDocument/2006/relationships/image" Target="../media/image115.emf"/><Relationship Id="rId24" Type="http://schemas.openxmlformats.org/officeDocument/2006/relationships/oleObject" Target="../embeddings/oleObject159.bin"/><Relationship Id="rId5" Type="http://schemas.openxmlformats.org/officeDocument/2006/relationships/image" Target="../media/image112.emf"/><Relationship Id="rId15" Type="http://schemas.openxmlformats.org/officeDocument/2006/relationships/image" Target="../media/image117.emf"/><Relationship Id="rId23" Type="http://schemas.openxmlformats.org/officeDocument/2006/relationships/image" Target="../media/image121.emf"/><Relationship Id="rId28" Type="http://schemas.openxmlformats.org/officeDocument/2006/relationships/oleObject" Target="../embeddings/oleObject161.bin"/><Relationship Id="rId10" Type="http://schemas.openxmlformats.org/officeDocument/2006/relationships/oleObject" Target="../embeddings/oleObject152.bin"/><Relationship Id="rId19" Type="http://schemas.openxmlformats.org/officeDocument/2006/relationships/image" Target="../media/image119.emf"/><Relationship Id="rId4" Type="http://schemas.openxmlformats.org/officeDocument/2006/relationships/oleObject" Target="../embeddings/oleObject149.bin"/><Relationship Id="rId9" Type="http://schemas.openxmlformats.org/officeDocument/2006/relationships/image" Target="../media/image114.emf"/><Relationship Id="rId14" Type="http://schemas.openxmlformats.org/officeDocument/2006/relationships/oleObject" Target="../embeddings/oleObject154.bin"/><Relationship Id="rId22" Type="http://schemas.openxmlformats.org/officeDocument/2006/relationships/oleObject" Target="../embeddings/oleObject158.bin"/><Relationship Id="rId27" Type="http://schemas.openxmlformats.org/officeDocument/2006/relationships/image" Target="../media/image123.e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65.bin"/><Relationship Id="rId13" Type="http://schemas.openxmlformats.org/officeDocument/2006/relationships/oleObject" Target="../embeddings/oleObject168.bin"/><Relationship Id="rId3" Type="http://schemas.openxmlformats.org/officeDocument/2006/relationships/image" Target="../media/image125.emf"/><Relationship Id="rId7" Type="http://schemas.openxmlformats.org/officeDocument/2006/relationships/image" Target="../media/image127.emf"/><Relationship Id="rId12" Type="http://schemas.openxmlformats.org/officeDocument/2006/relationships/oleObject" Target="../embeddings/oleObject167.bin"/><Relationship Id="rId17" Type="http://schemas.openxmlformats.org/officeDocument/2006/relationships/image" Target="../media/image131.emf"/><Relationship Id="rId2" Type="http://schemas.openxmlformats.org/officeDocument/2006/relationships/oleObject" Target="../embeddings/oleObject162.bin"/><Relationship Id="rId16" Type="http://schemas.openxmlformats.org/officeDocument/2006/relationships/oleObject" Target="../embeddings/oleObject170.bin"/><Relationship Id="rId1" Type="http://schemas.openxmlformats.org/officeDocument/2006/relationships/slideLayout" Target="../slideLayouts/slideLayout7.xml"/><Relationship Id="rId6" Type="http://schemas.openxmlformats.org/officeDocument/2006/relationships/oleObject" Target="../embeddings/oleObject164.bin"/><Relationship Id="rId11" Type="http://schemas.openxmlformats.org/officeDocument/2006/relationships/image" Target="../media/image129.emf"/><Relationship Id="rId5" Type="http://schemas.openxmlformats.org/officeDocument/2006/relationships/image" Target="../media/image126.emf"/><Relationship Id="rId15" Type="http://schemas.openxmlformats.org/officeDocument/2006/relationships/image" Target="../media/image130.emf"/><Relationship Id="rId10" Type="http://schemas.openxmlformats.org/officeDocument/2006/relationships/oleObject" Target="../embeddings/oleObject166.bin"/><Relationship Id="rId4" Type="http://schemas.openxmlformats.org/officeDocument/2006/relationships/oleObject" Target="../embeddings/oleObject163.bin"/><Relationship Id="rId9" Type="http://schemas.openxmlformats.org/officeDocument/2006/relationships/image" Target="../media/image128.emf"/><Relationship Id="rId14" Type="http://schemas.openxmlformats.org/officeDocument/2006/relationships/oleObject" Target="../embeddings/oleObject169.bin"/></Relationships>
</file>

<file path=ppt/slides/_rels/slide4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oleObject" Target="../embeddings/oleObject171.bin"/><Relationship Id="rId7" Type="http://schemas.openxmlformats.org/officeDocument/2006/relationships/oleObject" Target="../embeddings/oleObject173.bin"/><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4.wmf"/><Relationship Id="rId5" Type="http://schemas.openxmlformats.org/officeDocument/2006/relationships/oleObject" Target="../embeddings/oleObject172.bin"/><Relationship Id="rId10" Type="http://schemas.openxmlformats.org/officeDocument/2006/relationships/image" Target="../media/image136.wmf"/><Relationship Id="rId4" Type="http://schemas.openxmlformats.org/officeDocument/2006/relationships/image" Target="../media/image133.emf"/><Relationship Id="rId9" Type="http://schemas.openxmlformats.org/officeDocument/2006/relationships/oleObject" Target="../embeddings/oleObject174.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78.bin"/><Relationship Id="rId13" Type="http://schemas.openxmlformats.org/officeDocument/2006/relationships/image" Target="../media/image142.wmf"/><Relationship Id="rId3" Type="http://schemas.openxmlformats.org/officeDocument/2006/relationships/image" Target="../media/image137.wmf"/><Relationship Id="rId7" Type="http://schemas.openxmlformats.org/officeDocument/2006/relationships/image" Target="../media/image139.wmf"/><Relationship Id="rId12" Type="http://schemas.openxmlformats.org/officeDocument/2006/relationships/oleObject" Target="../embeddings/oleObject180.bin"/><Relationship Id="rId2" Type="http://schemas.openxmlformats.org/officeDocument/2006/relationships/oleObject" Target="../embeddings/oleObject175.bin"/><Relationship Id="rId1" Type="http://schemas.openxmlformats.org/officeDocument/2006/relationships/slideLayout" Target="../slideLayouts/slideLayout7.xml"/><Relationship Id="rId6" Type="http://schemas.openxmlformats.org/officeDocument/2006/relationships/oleObject" Target="../embeddings/oleObject177.bin"/><Relationship Id="rId11" Type="http://schemas.openxmlformats.org/officeDocument/2006/relationships/image" Target="../media/image141.wmf"/><Relationship Id="rId5" Type="http://schemas.openxmlformats.org/officeDocument/2006/relationships/image" Target="../media/image138.wmf"/><Relationship Id="rId15" Type="http://schemas.openxmlformats.org/officeDocument/2006/relationships/image" Target="../media/image143.emf"/><Relationship Id="rId10" Type="http://schemas.openxmlformats.org/officeDocument/2006/relationships/oleObject" Target="../embeddings/oleObject179.bin"/><Relationship Id="rId4" Type="http://schemas.openxmlformats.org/officeDocument/2006/relationships/oleObject" Target="../embeddings/oleObject176.bin"/><Relationship Id="rId9" Type="http://schemas.openxmlformats.org/officeDocument/2006/relationships/image" Target="../media/image140.wmf"/><Relationship Id="rId14" Type="http://schemas.openxmlformats.org/officeDocument/2006/relationships/oleObject" Target="../embeddings/oleObject181.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85.bin"/><Relationship Id="rId13" Type="http://schemas.openxmlformats.org/officeDocument/2006/relationships/image" Target="../media/image148.wmf"/><Relationship Id="rId18" Type="http://schemas.openxmlformats.org/officeDocument/2006/relationships/oleObject" Target="../embeddings/oleObject190.bin"/><Relationship Id="rId3" Type="http://schemas.openxmlformats.org/officeDocument/2006/relationships/image" Target="../media/image139.wmf"/><Relationship Id="rId21" Type="http://schemas.openxmlformats.org/officeDocument/2006/relationships/image" Target="../media/image142.wmf"/><Relationship Id="rId7" Type="http://schemas.openxmlformats.org/officeDocument/2006/relationships/image" Target="../media/image145.wmf"/><Relationship Id="rId12" Type="http://schemas.openxmlformats.org/officeDocument/2006/relationships/oleObject" Target="../embeddings/oleObject187.bin"/><Relationship Id="rId17" Type="http://schemas.openxmlformats.org/officeDocument/2006/relationships/image" Target="../media/image150.wmf"/><Relationship Id="rId2" Type="http://schemas.openxmlformats.org/officeDocument/2006/relationships/oleObject" Target="../embeddings/oleObject182.bin"/><Relationship Id="rId16" Type="http://schemas.openxmlformats.org/officeDocument/2006/relationships/oleObject" Target="../embeddings/oleObject189.bin"/><Relationship Id="rId20" Type="http://schemas.openxmlformats.org/officeDocument/2006/relationships/oleObject" Target="../embeddings/oleObject191.bin"/><Relationship Id="rId1" Type="http://schemas.openxmlformats.org/officeDocument/2006/relationships/slideLayout" Target="../slideLayouts/slideLayout7.xml"/><Relationship Id="rId6" Type="http://schemas.openxmlformats.org/officeDocument/2006/relationships/oleObject" Target="../embeddings/oleObject184.bin"/><Relationship Id="rId11" Type="http://schemas.openxmlformats.org/officeDocument/2006/relationships/image" Target="../media/image147.wmf"/><Relationship Id="rId5" Type="http://schemas.openxmlformats.org/officeDocument/2006/relationships/image" Target="../media/image144.wmf"/><Relationship Id="rId15" Type="http://schemas.openxmlformats.org/officeDocument/2006/relationships/image" Target="../media/image149.wmf"/><Relationship Id="rId10" Type="http://schemas.openxmlformats.org/officeDocument/2006/relationships/oleObject" Target="../embeddings/oleObject186.bin"/><Relationship Id="rId19" Type="http://schemas.openxmlformats.org/officeDocument/2006/relationships/image" Target="../media/image133.emf"/><Relationship Id="rId4" Type="http://schemas.openxmlformats.org/officeDocument/2006/relationships/oleObject" Target="../embeddings/oleObject183.bin"/><Relationship Id="rId9" Type="http://schemas.openxmlformats.org/officeDocument/2006/relationships/image" Target="../media/image146.wmf"/><Relationship Id="rId14" Type="http://schemas.openxmlformats.org/officeDocument/2006/relationships/oleObject" Target="../embeddings/oleObject188.bin"/><Relationship Id="rId22" Type="http://schemas.openxmlformats.org/officeDocument/2006/relationships/image" Target="../media/image139.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5.emf"/><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5" Type="http://schemas.openxmlformats.org/officeDocument/2006/relationships/image" Target="../media/image4.emf"/><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95.bin"/><Relationship Id="rId3" Type="http://schemas.openxmlformats.org/officeDocument/2006/relationships/image" Target="../media/image151.emf"/><Relationship Id="rId7" Type="http://schemas.openxmlformats.org/officeDocument/2006/relationships/image" Target="../media/image153.emf"/><Relationship Id="rId2" Type="http://schemas.openxmlformats.org/officeDocument/2006/relationships/oleObject" Target="../embeddings/oleObject192.bin"/><Relationship Id="rId1" Type="http://schemas.openxmlformats.org/officeDocument/2006/relationships/slideLayout" Target="../slideLayouts/slideLayout3.xml"/><Relationship Id="rId6" Type="http://schemas.openxmlformats.org/officeDocument/2006/relationships/oleObject" Target="../embeddings/oleObject194.bin"/><Relationship Id="rId5" Type="http://schemas.openxmlformats.org/officeDocument/2006/relationships/image" Target="../media/image152.emf"/><Relationship Id="rId4" Type="http://schemas.openxmlformats.org/officeDocument/2006/relationships/oleObject" Target="../embeddings/oleObject193.bin"/><Relationship Id="rId9" Type="http://schemas.openxmlformats.org/officeDocument/2006/relationships/image" Target="../media/image154.emf"/></Relationships>
</file>

<file path=ppt/slides/_rels/slide51.xml.rels><?xml version="1.0" encoding="UTF-8" standalone="yes"?>
<Relationships xmlns="http://schemas.openxmlformats.org/package/2006/relationships"><Relationship Id="rId13" Type="http://schemas.openxmlformats.org/officeDocument/2006/relationships/image" Target="../media/image160.wmf"/><Relationship Id="rId18" Type="http://schemas.openxmlformats.org/officeDocument/2006/relationships/oleObject" Target="../embeddings/oleObject204.bin"/><Relationship Id="rId26" Type="http://schemas.openxmlformats.org/officeDocument/2006/relationships/oleObject" Target="../embeddings/oleObject208.bin"/><Relationship Id="rId39" Type="http://schemas.openxmlformats.org/officeDocument/2006/relationships/image" Target="../media/image172.wmf"/><Relationship Id="rId21" Type="http://schemas.openxmlformats.org/officeDocument/2006/relationships/image" Target="../media/image163.wmf"/><Relationship Id="rId34" Type="http://schemas.openxmlformats.org/officeDocument/2006/relationships/oleObject" Target="../embeddings/oleObject212.bin"/><Relationship Id="rId7" Type="http://schemas.openxmlformats.org/officeDocument/2006/relationships/image" Target="../media/image157.wmf"/><Relationship Id="rId2" Type="http://schemas.openxmlformats.org/officeDocument/2006/relationships/oleObject" Target="../embeddings/oleObject196.bin"/><Relationship Id="rId16" Type="http://schemas.openxmlformats.org/officeDocument/2006/relationships/oleObject" Target="../embeddings/oleObject203.bin"/><Relationship Id="rId20" Type="http://schemas.openxmlformats.org/officeDocument/2006/relationships/oleObject" Target="../embeddings/oleObject205.bin"/><Relationship Id="rId29" Type="http://schemas.openxmlformats.org/officeDocument/2006/relationships/image" Target="../media/image167.wmf"/><Relationship Id="rId41" Type="http://schemas.openxmlformats.org/officeDocument/2006/relationships/image" Target="../media/image133.emf"/><Relationship Id="rId1" Type="http://schemas.openxmlformats.org/officeDocument/2006/relationships/slideLayout" Target="../slideLayouts/slideLayout14.xml"/><Relationship Id="rId6" Type="http://schemas.openxmlformats.org/officeDocument/2006/relationships/oleObject" Target="../embeddings/oleObject198.bin"/><Relationship Id="rId11" Type="http://schemas.openxmlformats.org/officeDocument/2006/relationships/image" Target="../media/image159.wmf"/><Relationship Id="rId24" Type="http://schemas.openxmlformats.org/officeDocument/2006/relationships/oleObject" Target="../embeddings/oleObject207.bin"/><Relationship Id="rId32" Type="http://schemas.openxmlformats.org/officeDocument/2006/relationships/oleObject" Target="../embeddings/oleObject211.bin"/><Relationship Id="rId37" Type="http://schemas.openxmlformats.org/officeDocument/2006/relationships/image" Target="../media/image171.wmf"/><Relationship Id="rId40" Type="http://schemas.openxmlformats.org/officeDocument/2006/relationships/oleObject" Target="../embeddings/oleObject215.bin"/><Relationship Id="rId5" Type="http://schemas.openxmlformats.org/officeDocument/2006/relationships/image" Target="../media/image156.wmf"/><Relationship Id="rId15" Type="http://schemas.openxmlformats.org/officeDocument/2006/relationships/image" Target="../media/image140.wmf"/><Relationship Id="rId23" Type="http://schemas.openxmlformats.org/officeDocument/2006/relationships/image" Target="../media/image164.wmf"/><Relationship Id="rId28" Type="http://schemas.openxmlformats.org/officeDocument/2006/relationships/oleObject" Target="../embeddings/oleObject209.bin"/><Relationship Id="rId36" Type="http://schemas.openxmlformats.org/officeDocument/2006/relationships/oleObject" Target="../embeddings/oleObject213.bin"/><Relationship Id="rId10" Type="http://schemas.openxmlformats.org/officeDocument/2006/relationships/oleObject" Target="../embeddings/oleObject200.bin"/><Relationship Id="rId19" Type="http://schemas.openxmlformats.org/officeDocument/2006/relationships/image" Target="../media/image162.wmf"/><Relationship Id="rId31" Type="http://schemas.openxmlformats.org/officeDocument/2006/relationships/image" Target="../media/image168.wmf"/><Relationship Id="rId4" Type="http://schemas.openxmlformats.org/officeDocument/2006/relationships/oleObject" Target="../embeddings/oleObject197.bin"/><Relationship Id="rId9" Type="http://schemas.openxmlformats.org/officeDocument/2006/relationships/image" Target="../media/image158.wmf"/><Relationship Id="rId14" Type="http://schemas.openxmlformats.org/officeDocument/2006/relationships/oleObject" Target="../embeddings/oleObject202.bin"/><Relationship Id="rId22" Type="http://schemas.openxmlformats.org/officeDocument/2006/relationships/oleObject" Target="../embeddings/oleObject206.bin"/><Relationship Id="rId27" Type="http://schemas.openxmlformats.org/officeDocument/2006/relationships/image" Target="../media/image166.wmf"/><Relationship Id="rId30" Type="http://schemas.openxmlformats.org/officeDocument/2006/relationships/oleObject" Target="../embeddings/oleObject210.bin"/><Relationship Id="rId35" Type="http://schemas.openxmlformats.org/officeDocument/2006/relationships/image" Target="../media/image170.wmf"/><Relationship Id="rId8" Type="http://schemas.openxmlformats.org/officeDocument/2006/relationships/oleObject" Target="../embeddings/oleObject199.bin"/><Relationship Id="rId3" Type="http://schemas.openxmlformats.org/officeDocument/2006/relationships/image" Target="../media/image155.wmf"/><Relationship Id="rId12" Type="http://schemas.openxmlformats.org/officeDocument/2006/relationships/oleObject" Target="../embeddings/oleObject201.bin"/><Relationship Id="rId17" Type="http://schemas.openxmlformats.org/officeDocument/2006/relationships/image" Target="../media/image161.wmf"/><Relationship Id="rId25" Type="http://schemas.openxmlformats.org/officeDocument/2006/relationships/image" Target="../media/image165.wmf"/><Relationship Id="rId33" Type="http://schemas.openxmlformats.org/officeDocument/2006/relationships/image" Target="../media/image169.wmf"/><Relationship Id="rId38" Type="http://schemas.openxmlformats.org/officeDocument/2006/relationships/oleObject" Target="../embeddings/oleObject214.bin"/></Relationships>
</file>

<file path=ppt/slides/_rels/slide52.xml.rels><?xml version="1.0" encoding="UTF-8" standalone="yes"?>
<Relationships xmlns="http://schemas.openxmlformats.org/package/2006/relationships"><Relationship Id="rId26" Type="http://schemas.openxmlformats.org/officeDocument/2006/relationships/image" Target="../media/image183.emf"/><Relationship Id="rId21" Type="http://schemas.openxmlformats.org/officeDocument/2006/relationships/oleObject" Target="../embeddings/oleObject226.bin"/><Relationship Id="rId42" Type="http://schemas.openxmlformats.org/officeDocument/2006/relationships/oleObject" Target="../embeddings/oleObject239.bin"/><Relationship Id="rId47" Type="http://schemas.openxmlformats.org/officeDocument/2006/relationships/image" Target="../media/image192.emf"/><Relationship Id="rId63" Type="http://schemas.openxmlformats.org/officeDocument/2006/relationships/oleObject" Target="../embeddings/oleObject254.bin"/><Relationship Id="rId68" Type="http://schemas.openxmlformats.org/officeDocument/2006/relationships/oleObject" Target="../embeddings/oleObject257.bin"/><Relationship Id="rId84" Type="http://schemas.openxmlformats.org/officeDocument/2006/relationships/oleObject" Target="../embeddings/oleObject270.bin"/><Relationship Id="rId89" Type="http://schemas.openxmlformats.org/officeDocument/2006/relationships/oleObject" Target="../embeddings/oleObject274.bin"/><Relationship Id="rId16" Type="http://schemas.openxmlformats.org/officeDocument/2006/relationships/oleObject" Target="../embeddings/oleObject223.bin"/><Relationship Id="rId11" Type="http://schemas.openxmlformats.org/officeDocument/2006/relationships/image" Target="../media/image177.emf"/><Relationship Id="rId32" Type="http://schemas.openxmlformats.org/officeDocument/2006/relationships/image" Target="../media/image185.emf"/><Relationship Id="rId37" Type="http://schemas.openxmlformats.org/officeDocument/2006/relationships/image" Target="../media/image187.emf"/><Relationship Id="rId53" Type="http://schemas.openxmlformats.org/officeDocument/2006/relationships/image" Target="../media/image193.emf"/><Relationship Id="rId58" Type="http://schemas.openxmlformats.org/officeDocument/2006/relationships/oleObject" Target="../embeddings/oleObject250.bin"/><Relationship Id="rId74" Type="http://schemas.openxmlformats.org/officeDocument/2006/relationships/oleObject" Target="../embeddings/oleObject262.bin"/><Relationship Id="rId79" Type="http://schemas.openxmlformats.org/officeDocument/2006/relationships/oleObject" Target="../embeddings/oleObject267.bin"/><Relationship Id="rId5" Type="http://schemas.openxmlformats.org/officeDocument/2006/relationships/image" Target="../media/image174.emf"/><Relationship Id="rId90" Type="http://schemas.openxmlformats.org/officeDocument/2006/relationships/oleObject" Target="../embeddings/oleObject275.bin"/><Relationship Id="rId14" Type="http://schemas.openxmlformats.org/officeDocument/2006/relationships/oleObject" Target="../embeddings/oleObject222.bin"/><Relationship Id="rId22" Type="http://schemas.openxmlformats.org/officeDocument/2006/relationships/image" Target="../media/image182.emf"/><Relationship Id="rId27" Type="http://schemas.openxmlformats.org/officeDocument/2006/relationships/oleObject" Target="../embeddings/oleObject230.bin"/><Relationship Id="rId30" Type="http://schemas.openxmlformats.org/officeDocument/2006/relationships/oleObject" Target="../embeddings/oleObject232.bin"/><Relationship Id="rId35" Type="http://schemas.openxmlformats.org/officeDocument/2006/relationships/oleObject" Target="../embeddings/oleObject235.bin"/><Relationship Id="rId43" Type="http://schemas.openxmlformats.org/officeDocument/2006/relationships/image" Target="../media/image190.emf"/><Relationship Id="rId48" Type="http://schemas.openxmlformats.org/officeDocument/2006/relationships/oleObject" Target="../embeddings/oleObject242.bin"/><Relationship Id="rId56" Type="http://schemas.openxmlformats.org/officeDocument/2006/relationships/oleObject" Target="../embeddings/oleObject248.bin"/><Relationship Id="rId64" Type="http://schemas.openxmlformats.org/officeDocument/2006/relationships/image" Target="../media/image196.emf"/><Relationship Id="rId69" Type="http://schemas.openxmlformats.org/officeDocument/2006/relationships/oleObject" Target="../embeddings/oleObject258.bin"/><Relationship Id="rId77" Type="http://schemas.openxmlformats.org/officeDocument/2006/relationships/oleObject" Target="../embeddings/oleObject265.bin"/><Relationship Id="rId8" Type="http://schemas.openxmlformats.org/officeDocument/2006/relationships/oleObject" Target="../embeddings/oleObject219.bin"/><Relationship Id="rId51" Type="http://schemas.openxmlformats.org/officeDocument/2006/relationships/oleObject" Target="../embeddings/oleObject245.bin"/><Relationship Id="rId72" Type="http://schemas.openxmlformats.org/officeDocument/2006/relationships/oleObject" Target="../embeddings/oleObject261.bin"/><Relationship Id="rId80" Type="http://schemas.openxmlformats.org/officeDocument/2006/relationships/image" Target="../media/image199.emf"/><Relationship Id="rId85" Type="http://schemas.openxmlformats.org/officeDocument/2006/relationships/oleObject" Target="../embeddings/oleObject271.bin"/><Relationship Id="rId3" Type="http://schemas.openxmlformats.org/officeDocument/2006/relationships/image" Target="../media/image173.emf"/><Relationship Id="rId12" Type="http://schemas.openxmlformats.org/officeDocument/2006/relationships/oleObject" Target="../embeddings/oleObject221.bin"/><Relationship Id="rId17" Type="http://schemas.openxmlformats.org/officeDocument/2006/relationships/image" Target="../media/image180.emf"/><Relationship Id="rId25" Type="http://schemas.openxmlformats.org/officeDocument/2006/relationships/oleObject" Target="../embeddings/oleObject229.bin"/><Relationship Id="rId33" Type="http://schemas.openxmlformats.org/officeDocument/2006/relationships/oleObject" Target="../embeddings/oleObject234.bin"/><Relationship Id="rId38" Type="http://schemas.openxmlformats.org/officeDocument/2006/relationships/oleObject" Target="../embeddings/oleObject237.bin"/><Relationship Id="rId46" Type="http://schemas.openxmlformats.org/officeDocument/2006/relationships/oleObject" Target="../embeddings/oleObject241.bin"/><Relationship Id="rId59" Type="http://schemas.openxmlformats.org/officeDocument/2006/relationships/oleObject" Target="../embeddings/oleObject251.bin"/><Relationship Id="rId67" Type="http://schemas.openxmlformats.org/officeDocument/2006/relationships/image" Target="../media/image197.emf"/><Relationship Id="rId20" Type="http://schemas.openxmlformats.org/officeDocument/2006/relationships/oleObject" Target="../embeddings/oleObject225.bin"/><Relationship Id="rId41" Type="http://schemas.openxmlformats.org/officeDocument/2006/relationships/image" Target="../media/image189.emf"/><Relationship Id="rId54" Type="http://schemas.openxmlformats.org/officeDocument/2006/relationships/oleObject" Target="../embeddings/oleObject247.bin"/><Relationship Id="rId62" Type="http://schemas.openxmlformats.org/officeDocument/2006/relationships/oleObject" Target="../embeddings/oleObject253.bin"/><Relationship Id="rId70" Type="http://schemas.openxmlformats.org/officeDocument/2006/relationships/oleObject" Target="../embeddings/oleObject259.bin"/><Relationship Id="rId75" Type="http://schemas.openxmlformats.org/officeDocument/2006/relationships/oleObject" Target="../embeddings/oleObject263.bin"/><Relationship Id="rId83" Type="http://schemas.openxmlformats.org/officeDocument/2006/relationships/image" Target="../media/image200.emf"/><Relationship Id="rId88" Type="http://schemas.openxmlformats.org/officeDocument/2006/relationships/oleObject" Target="../embeddings/oleObject273.bin"/><Relationship Id="rId91" Type="http://schemas.openxmlformats.org/officeDocument/2006/relationships/oleObject" Target="../embeddings/oleObject276.bin"/><Relationship Id="rId1" Type="http://schemas.openxmlformats.org/officeDocument/2006/relationships/slideLayout" Target="../slideLayouts/slideLayout3.xml"/><Relationship Id="rId6" Type="http://schemas.openxmlformats.org/officeDocument/2006/relationships/oleObject" Target="../embeddings/oleObject218.bin"/><Relationship Id="rId15" Type="http://schemas.openxmlformats.org/officeDocument/2006/relationships/image" Target="../media/image179.emf"/><Relationship Id="rId23" Type="http://schemas.openxmlformats.org/officeDocument/2006/relationships/oleObject" Target="../embeddings/oleObject227.bin"/><Relationship Id="rId28" Type="http://schemas.openxmlformats.org/officeDocument/2006/relationships/oleObject" Target="../embeddings/oleObject231.bin"/><Relationship Id="rId36" Type="http://schemas.openxmlformats.org/officeDocument/2006/relationships/oleObject" Target="../embeddings/oleObject236.bin"/><Relationship Id="rId49" Type="http://schemas.openxmlformats.org/officeDocument/2006/relationships/oleObject" Target="../embeddings/oleObject243.bin"/><Relationship Id="rId57" Type="http://schemas.openxmlformats.org/officeDocument/2006/relationships/oleObject" Target="../embeddings/oleObject249.bin"/><Relationship Id="rId10" Type="http://schemas.openxmlformats.org/officeDocument/2006/relationships/oleObject" Target="../embeddings/oleObject220.bin"/><Relationship Id="rId31" Type="http://schemas.openxmlformats.org/officeDocument/2006/relationships/oleObject" Target="../embeddings/oleObject233.bin"/><Relationship Id="rId44" Type="http://schemas.openxmlformats.org/officeDocument/2006/relationships/oleObject" Target="../embeddings/oleObject240.bin"/><Relationship Id="rId52" Type="http://schemas.openxmlformats.org/officeDocument/2006/relationships/oleObject" Target="../embeddings/oleObject246.bin"/><Relationship Id="rId60" Type="http://schemas.openxmlformats.org/officeDocument/2006/relationships/oleObject" Target="../embeddings/oleObject252.bin"/><Relationship Id="rId65" Type="http://schemas.openxmlformats.org/officeDocument/2006/relationships/oleObject" Target="../embeddings/oleObject255.bin"/><Relationship Id="rId73" Type="http://schemas.openxmlformats.org/officeDocument/2006/relationships/image" Target="../media/image198.emf"/><Relationship Id="rId78" Type="http://schemas.openxmlformats.org/officeDocument/2006/relationships/oleObject" Target="../embeddings/oleObject266.bin"/><Relationship Id="rId81" Type="http://schemas.openxmlformats.org/officeDocument/2006/relationships/oleObject" Target="../embeddings/oleObject268.bin"/><Relationship Id="rId86" Type="http://schemas.openxmlformats.org/officeDocument/2006/relationships/image" Target="../media/image201.emf"/><Relationship Id="rId4" Type="http://schemas.openxmlformats.org/officeDocument/2006/relationships/oleObject" Target="../embeddings/oleObject217.bin"/><Relationship Id="rId9" Type="http://schemas.openxmlformats.org/officeDocument/2006/relationships/image" Target="../media/image176.emf"/><Relationship Id="rId13" Type="http://schemas.openxmlformats.org/officeDocument/2006/relationships/image" Target="../media/image178.emf"/><Relationship Id="rId18" Type="http://schemas.openxmlformats.org/officeDocument/2006/relationships/oleObject" Target="../embeddings/oleObject224.bin"/><Relationship Id="rId39" Type="http://schemas.openxmlformats.org/officeDocument/2006/relationships/image" Target="../media/image188.emf"/><Relationship Id="rId34" Type="http://schemas.openxmlformats.org/officeDocument/2006/relationships/image" Target="../media/image186.emf"/><Relationship Id="rId50" Type="http://schemas.openxmlformats.org/officeDocument/2006/relationships/oleObject" Target="../embeddings/oleObject244.bin"/><Relationship Id="rId55" Type="http://schemas.openxmlformats.org/officeDocument/2006/relationships/image" Target="../media/image194.emf"/><Relationship Id="rId76" Type="http://schemas.openxmlformats.org/officeDocument/2006/relationships/oleObject" Target="../embeddings/oleObject264.bin"/><Relationship Id="rId7" Type="http://schemas.openxmlformats.org/officeDocument/2006/relationships/image" Target="../media/image175.emf"/><Relationship Id="rId71" Type="http://schemas.openxmlformats.org/officeDocument/2006/relationships/oleObject" Target="../embeddings/oleObject260.bin"/><Relationship Id="rId92" Type="http://schemas.openxmlformats.org/officeDocument/2006/relationships/image" Target="../media/image202.emf"/><Relationship Id="rId2" Type="http://schemas.openxmlformats.org/officeDocument/2006/relationships/oleObject" Target="../embeddings/oleObject216.bin"/><Relationship Id="rId29" Type="http://schemas.openxmlformats.org/officeDocument/2006/relationships/image" Target="../media/image184.emf"/><Relationship Id="rId24" Type="http://schemas.openxmlformats.org/officeDocument/2006/relationships/oleObject" Target="../embeddings/oleObject228.bin"/><Relationship Id="rId40" Type="http://schemas.openxmlformats.org/officeDocument/2006/relationships/oleObject" Target="../embeddings/oleObject238.bin"/><Relationship Id="rId45" Type="http://schemas.openxmlformats.org/officeDocument/2006/relationships/image" Target="../media/image191.emf"/><Relationship Id="rId66" Type="http://schemas.openxmlformats.org/officeDocument/2006/relationships/oleObject" Target="../embeddings/oleObject256.bin"/><Relationship Id="rId87" Type="http://schemas.openxmlformats.org/officeDocument/2006/relationships/oleObject" Target="../embeddings/oleObject272.bin"/><Relationship Id="rId61" Type="http://schemas.openxmlformats.org/officeDocument/2006/relationships/image" Target="../media/image195.emf"/><Relationship Id="rId82" Type="http://schemas.openxmlformats.org/officeDocument/2006/relationships/oleObject" Target="../embeddings/oleObject269.bin"/><Relationship Id="rId19" Type="http://schemas.openxmlformats.org/officeDocument/2006/relationships/image" Target="../media/image181.emf"/></Relationships>
</file>

<file path=ppt/slides/_rels/slide53.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image" Target="../media/image203.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39.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slideLayout" Target="../slideLayouts/slideLayout8.xml"/><Relationship Id="rId5" Type="http://schemas.openxmlformats.org/officeDocument/2006/relationships/tags" Target="../tags/tag42.xml"/><Relationship Id="rId15" Type="http://schemas.openxmlformats.org/officeDocument/2006/relationships/image" Target="../media/image8.tmp"/><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image" Target="../media/image204.png"/></Relationships>
</file>

<file path=ppt/slides/_rels/slide5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oleObject" Target="../embeddings/oleObject277.bin"/><Relationship Id="rId1" Type="http://schemas.openxmlformats.org/officeDocument/2006/relationships/slideLayout" Target="../slideLayouts/slideLayout3.xml"/><Relationship Id="rId5" Type="http://schemas.openxmlformats.org/officeDocument/2006/relationships/image" Target="../media/image207.emf"/><Relationship Id="rId4" Type="http://schemas.openxmlformats.org/officeDocument/2006/relationships/oleObject" Target="../embeddings/oleObject278.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82.bin"/><Relationship Id="rId13" Type="http://schemas.openxmlformats.org/officeDocument/2006/relationships/image" Target="../media/image213.emf"/><Relationship Id="rId3" Type="http://schemas.openxmlformats.org/officeDocument/2006/relationships/image" Target="../media/image208.wmf"/><Relationship Id="rId7" Type="http://schemas.openxmlformats.org/officeDocument/2006/relationships/image" Target="../media/image210.emf"/><Relationship Id="rId12" Type="http://schemas.openxmlformats.org/officeDocument/2006/relationships/oleObject" Target="../embeddings/oleObject284.bin"/><Relationship Id="rId2" Type="http://schemas.openxmlformats.org/officeDocument/2006/relationships/oleObject" Target="../embeddings/oleObject279.bin"/><Relationship Id="rId1" Type="http://schemas.openxmlformats.org/officeDocument/2006/relationships/slideLayout" Target="../slideLayouts/slideLayout3.xml"/><Relationship Id="rId6" Type="http://schemas.openxmlformats.org/officeDocument/2006/relationships/oleObject" Target="../embeddings/oleObject281.bin"/><Relationship Id="rId11" Type="http://schemas.openxmlformats.org/officeDocument/2006/relationships/image" Target="../media/image212.emf"/><Relationship Id="rId5" Type="http://schemas.openxmlformats.org/officeDocument/2006/relationships/image" Target="../media/image209.wmf"/><Relationship Id="rId10" Type="http://schemas.openxmlformats.org/officeDocument/2006/relationships/oleObject" Target="../embeddings/oleObject283.bin"/><Relationship Id="rId4" Type="http://schemas.openxmlformats.org/officeDocument/2006/relationships/oleObject" Target="../embeddings/oleObject280.bin"/><Relationship Id="rId9" Type="http://schemas.openxmlformats.org/officeDocument/2006/relationships/image" Target="../media/image211.e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88.bin"/><Relationship Id="rId3" Type="http://schemas.openxmlformats.org/officeDocument/2006/relationships/image" Target="../media/image214.wmf"/><Relationship Id="rId7" Type="http://schemas.openxmlformats.org/officeDocument/2006/relationships/image" Target="../media/image216.wmf"/><Relationship Id="rId2" Type="http://schemas.openxmlformats.org/officeDocument/2006/relationships/oleObject" Target="../embeddings/oleObject285.bin"/><Relationship Id="rId1" Type="http://schemas.openxmlformats.org/officeDocument/2006/relationships/slideLayout" Target="../slideLayouts/slideLayout3.xml"/><Relationship Id="rId6" Type="http://schemas.openxmlformats.org/officeDocument/2006/relationships/oleObject" Target="../embeddings/oleObject287.bin"/><Relationship Id="rId5" Type="http://schemas.openxmlformats.org/officeDocument/2006/relationships/image" Target="../media/image215.wmf"/><Relationship Id="rId4" Type="http://schemas.openxmlformats.org/officeDocument/2006/relationships/oleObject" Target="../embeddings/oleObject286.bin"/><Relationship Id="rId9" Type="http://schemas.openxmlformats.org/officeDocument/2006/relationships/image" Target="../media/image217.emf"/></Relationships>
</file>

<file path=ppt/slides/_rels/slide59.xml.rels><?xml version="1.0" encoding="UTF-8" standalone="yes"?>
<Relationships xmlns="http://schemas.openxmlformats.org/package/2006/relationships"><Relationship Id="rId3" Type="http://schemas.openxmlformats.org/officeDocument/2006/relationships/image" Target="../media/image218.wmf"/><Relationship Id="rId7" Type="http://schemas.openxmlformats.org/officeDocument/2006/relationships/image" Target="../media/image220.emf"/><Relationship Id="rId2" Type="http://schemas.openxmlformats.org/officeDocument/2006/relationships/oleObject" Target="../embeddings/oleObject289.bin"/><Relationship Id="rId1" Type="http://schemas.openxmlformats.org/officeDocument/2006/relationships/slideLayout" Target="../slideLayouts/slideLayout3.xml"/><Relationship Id="rId6" Type="http://schemas.openxmlformats.org/officeDocument/2006/relationships/oleObject" Target="../embeddings/oleObject291.bin"/><Relationship Id="rId5" Type="http://schemas.openxmlformats.org/officeDocument/2006/relationships/image" Target="../media/image219.wmf"/><Relationship Id="rId4" Type="http://schemas.openxmlformats.org/officeDocument/2006/relationships/oleObject" Target="../embeddings/oleObject290.bin"/></Relationships>
</file>

<file path=ppt/slides/_rels/slide6.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image" Target="../media/image6.emf"/><Relationship Id="rId3" Type="http://schemas.openxmlformats.org/officeDocument/2006/relationships/tags" Target="../tags/tag7.xml"/><Relationship Id="rId21" Type="http://schemas.openxmlformats.org/officeDocument/2006/relationships/image" Target="../media/image8.tmp"/><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oleObject" Target="../embeddings/oleObject5.bin"/><Relationship Id="rId2" Type="http://schemas.openxmlformats.org/officeDocument/2006/relationships/tags" Target="../tags/tag6.xml"/><Relationship Id="rId16" Type="http://schemas.openxmlformats.org/officeDocument/2006/relationships/slideLayout" Target="../slideLayouts/slideLayout8.xml"/><Relationship Id="rId20" Type="http://schemas.openxmlformats.org/officeDocument/2006/relationships/image" Target="../media/image7.emf"/><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oleObject" Target="../embeddings/oleObject6.bin"/><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60.x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oleObject" Target="../embeddings/oleObject292.bin"/><Relationship Id="rId1" Type="http://schemas.openxmlformats.org/officeDocument/2006/relationships/slideLayout" Target="../slideLayouts/slideLayout3.xml"/><Relationship Id="rId5" Type="http://schemas.openxmlformats.org/officeDocument/2006/relationships/image" Target="../media/image222.wmf"/><Relationship Id="rId4" Type="http://schemas.openxmlformats.org/officeDocument/2006/relationships/oleObject" Target="../embeddings/oleObject293.bin"/></Relationships>
</file>

<file path=ppt/slides/_rels/slide61.x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oleObject" Target="../embeddings/oleObject294.bin"/><Relationship Id="rId1" Type="http://schemas.openxmlformats.org/officeDocument/2006/relationships/slideLayout" Target="../slideLayouts/slideLayout3.xml"/><Relationship Id="rId5" Type="http://schemas.openxmlformats.org/officeDocument/2006/relationships/image" Target="../media/image224.wmf"/><Relationship Id="rId4" Type="http://schemas.openxmlformats.org/officeDocument/2006/relationships/oleObject" Target="../embeddings/oleObject295.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299.bin"/><Relationship Id="rId3" Type="http://schemas.openxmlformats.org/officeDocument/2006/relationships/image" Target="../media/image225.wmf"/><Relationship Id="rId7" Type="http://schemas.openxmlformats.org/officeDocument/2006/relationships/image" Target="../media/image227.wmf"/><Relationship Id="rId2" Type="http://schemas.openxmlformats.org/officeDocument/2006/relationships/oleObject" Target="../embeddings/oleObject296.bin"/><Relationship Id="rId1" Type="http://schemas.openxmlformats.org/officeDocument/2006/relationships/slideLayout" Target="../slideLayouts/slideLayout3.xml"/><Relationship Id="rId6" Type="http://schemas.openxmlformats.org/officeDocument/2006/relationships/oleObject" Target="../embeddings/oleObject298.bin"/><Relationship Id="rId5" Type="http://schemas.openxmlformats.org/officeDocument/2006/relationships/image" Target="../media/image226.wmf"/><Relationship Id="rId4" Type="http://schemas.openxmlformats.org/officeDocument/2006/relationships/oleObject" Target="../embeddings/oleObject297.bin"/><Relationship Id="rId9" Type="http://schemas.openxmlformats.org/officeDocument/2006/relationships/image" Target="../media/image214.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303.bin"/><Relationship Id="rId13" Type="http://schemas.openxmlformats.org/officeDocument/2006/relationships/image" Target="../media/image233.wmf"/><Relationship Id="rId18" Type="http://schemas.openxmlformats.org/officeDocument/2006/relationships/oleObject" Target="../embeddings/oleObject308.bin"/><Relationship Id="rId3" Type="http://schemas.openxmlformats.org/officeDocument/2006/relationships/image" Target="../media/image228.wmf"/><Relationship Id="rId7" Type="http://schemas.openxmlformats.org/officeDocument/2006/relationships/image" Target="../media/image230.wmf"/><Relationship Id="rId12" Type="http://schemas.openxmlformats.org/officeDocument/2006/relationships/oleObject" Target="../embeddings/oleObject305.bin"/><Relationship Id="rId17" Type="http://schemas.openxmlformats.org/officeDocument/2006/relationships/image" Target="../media/image134.wmf"/><Relationship Id="rId2" Type="http://schemas.openxmlformats.org/officeDocument/2006/relationships/oleObject" Target="../embeddings/oleObject300.bin"/><Relationship Id="rId16" Type="http://schemas.openxmlformats.org/officeDocument/2006/relationships/oleObject" Target="../embeddings/oleObject307.bin"/><Relationship Id="rId1" Type="http://schemas.openxmlformats.org/officeDocument/2006/relationships/slideLayout" Target="../slideLayouts/slideLayout3.xml"/><Relationship Id="rId6" Type="http://schemas.openxmlformats.org/officeDocument/2006/relationships/oleObject" Target="../embeddings/oleObject302.bin"/><Relationship Id="rId11" Type="http://schemas.openxmlformats.org/officeDocument/2006/relationships/image" Target="../media/image232.wmf"/><Relationship Id="rId5" Type="http://schemas.openxmlformats.org/officeDocument/2006/relationships/image" Target="../media/image229.wmf"/><Relationship Id="rId15" Type="http://schemas.openxmlformats.org/officeDocument/2006/relationships/image" Target="../media/image133.emf"/><Relationship Id="rId10" Type="http://schemas.openxmlformats.org/officeDocument/2006/relationships/oleObject" Target="../embeddings/oleObject304.bin"/><Relationship Id="rId19" Type="http://schemas.openxmlformats.org/officeDocument/2006/relationships/image" Target="../media/image234.wmf"/><Relationship Id="rId4" Type="http://schemas.openxmlformats.org/officeDocument/2006/relationships/oleObject" Target="../embeddings/oleObject301.bin"/><Relationship Id="rId9" Type="http://schemas.openxmlformats.org/officeDocument/2006/relationships/image" Target="../media/image231.wmf"/><Relationship Id="rId14" Type="http://schemas.openxmlformats.org/officeDocument/2006/relationships/oleObject" Target="../embeddings/oleObject306.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312.bin"/><Relationship Id="rId13" Type="http://schemas.openxmlformats.org/officeDocument/2006/relationships/oleObject" Target="../embeddings/oleObject314.bin"/><Relationship Id="rId18" Type="http://schemas.openxmlformats.org/officeDocument/2006/relationships/image" Target="../media/image243.wmf"/><Relationship Id="rId3" Type="http://schemas.openxmlformats.org/officeDocument/2006/relationships/image" Target="../media/image235.wmf"/><Relationship Id="rId7" Type="http://schemas.openxmlformats.org/officeDocument/2006/relationships/image" Target="../media/image237.wmf"/><Relationship Id="rId12" Type="http://schemas.openxmlformats.org/officeDocument/2006/relationships/image" Target="../media/image240.wmf"/><Relationship Id="rId17" Type="http://schemas.openxmlformats.org/officeDocument/2006/relationships/oleObject" Target="../embeddings/oleObject316.bin"/><Relationship Id="rId2" Type="http://schemas.openxmlformats.org/officeDocument/2006/relationships/oleObject" Target="../embeddings/oleObject309.bin"/><Relationship Id="rId16" Type="http://schemas.openxmlformats.org/officeDocument/2006/relationships/image" Target="../media/image242.wmf"/><Relationship Id="rId20" Type="http://schemas.openxmlformats.org/officeDocument/2006/relationships/image" Target="../media/image244.png"/><Relationship Id="rId1" Type="http://schemas.openxmlformats.org/officeDocument/2006/relationships/slideLayout" Target="../slideLayouts/slideLayout3.xml"/><Relationship Id="rId6" Type="http://schemas.openxmlformats.org/officeDocument/2006/relationships/oleObject" Target="../embeddings/oleObject311.bin"/><Relationship Id="rId11" Type="http://schemas.openxmlformats.org/officeDocument/2006/relationships/oleObject" Target="../embeddings/oleObject313.bin"/><Relationship Id="rId5" Type="http://schemas.openxmlformats.org/officeDocument/2006/relationships/image" Target="../media/image236.wmf"/><Relationship Id="rId15" Type="http://schemas.openxmlformats.org/officeDocument/2006/relationships/oleObject" Target="../embeddings/oleObject315.bin"/><Relationship Id="rId10" Type="http://schemas.openxmlformats.org/officeDocument/2006/relationships/image" Target="../media/image239.jpeg"/><Relationship Id="rId19" Type="http://schemas.openxmlformats.org/officeDocument/2006/relationships/oleObject" Target="../embeddings/oleObject317.bin"/><Relationship Id="rId4" Type="http://schemas.openxmlformats.org/officeDocument/2006/relationships/oleObject" Target="../embeddings/oleObject310.bin"/><Relationship Id="rId9" Type="http://schemas.openxmlformats.org/officeDocument/2006/relationships/image" Target="../media/image238.wmf"/><Relationship Id="rId14" Type="http://schemas.openxmlformats.org/officeDocument/2006/relationships/image" Target="../media/image241.w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321.bin"/><Relationship Id="rId13" Type="http://schemas.openxmlformats.org/officeDocument/2006/relationships/image" Target="../media/image250.wmf"/><Relationship Id="rId3" Type="http://schemas.openxmlformats.org/officeDocument/2006/relationships/image" Target="../media/image245.emf"/><Relationship Id="rId7" Type="http://schemas.openxmlformats.org/officeDocument/2006/relationships/image" Target="../media/image247.wmf"/><Relationship Id="rId12" Type="http://schemas.openxmlformats.org/officeDocument/2006/relationships/oleObject" Target="../embeddings/oleObject323.bin"/><Relationship Id="rId2" Type="http://schemas.openxmlformats.org/officeDocument/2006/relationships/oleObject" Target="../embeddings/oleObject318.bin"/><Relationship Id="rId1" Type="http://schemas.openxmlformats.org/officeDocument/2006/relationships/slideLayout" Target="../slideLayouts/slideLayout3.xml"/><Relationship Id="rId6" Type="http://schemas.openxmlformats.org/officeDocument/2006/relationships/oleObject" Target="../embeddings/oleObject320.bin"/><Relationship Id="rId11" Type="http://schemas.openxmlformats.org/officeDocument/2006/relationships/image" Target="../media/image249.wmf"/><Relationship Id="rId5" Type="http://schemas.openxmlformats.org/officeDocument/2006/relationships/image" Target="../media/image246.wmf"/><Relationship Id="rId15" Type="http://schemas.openxmlformats.org/officeDocument/2006/relationships/image" Target="../media/image251.emf"/><Relationship Id="rId10" Type="http://schemas.openxmlformats.org/officeDocument/2006/relationships/oleObject" Target="../embeddings/oleObject322.bin"/><Relationship Id="rId4" Type="http://schemas.openxmlformats.org/officeDocument/2006/relationships/oleObject" Target="../embeddings/oleObject319.bin"/><Relationship Id="rId9" Type="http://schemas.openxmlformats.org/officeDocument/2006/relationships/image" Target="../media/image248.wmf"/><Relationship Id="rId14" Type="http://schemas.openxmlformats.org/officeDocument/2006/relationships/oleObject" Target="../embeddings/oleObject324.bin"/></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328.bin"/><Relationship Id="rId3" Type="http://schemas.openxmlformats.org/officeDocument/2006/relationships/image" Target="../media/image252.wmf"/><Relationship Id="rId7" Type="http://schemas.openxmlformats.org/officeDocument/2006/relationships/image" Target="../media/image246.wmf"/><Relationship Id="rId2" Type="http://schemas.openxmlformats.org/officeDocument/2006/relationships/oleObject" Target="../embeddings/oleObject325.bin"/><Relationship Id="rId1" Type="http://schemas.openxmlformats.org/officeDocument/2006/relationships/slideLayout" Target="../slideLayouts/slideLayout3.xml"/><Relationship Id="rId6" Type="http://schemas.openxmlformats.org/officeDocument/2006/relationships/oleObject" Target="../embeddings/oleObject327.bin"/><Relationship Id="rId11" Type="http://schemas.openxmlformats.org/officeDocument/2006/relationships/image" Target="../media/image253.wmf"/><Relationship Id="rId5" Type="http://schemas.openxmlformats.org/officeDocument/2006/relationships/image" Target="../media/image245.emf"/><Relationship Id="rId10" Type="http://schemas.openxmlformats.org/officeDocument/2006/relationships/oleObject" Target="../embeddings/oleObject329.bin"/><Relationship Id="rId4" Type="http://schemas.openxmlformats.org/officeDocument/2006/relationships/oleObject" Target="../embeddings/oleObject326.bin"/><Relationship Id="rId9" Type="http://schemas.openxmlformats.org/officeDocument/2006/relationships/image" Target="../media/image251.emf"/></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33.bin"/><Relationship Id="rId13" Type="http://schemas.openxmlformats.org/officeDocument/2006/relationships/image" Target="../media/image259.wmf"/><Relationship Id="rId3" Type="http://schemas.openxmlformats.org/officeDocument/2006/relationships/image" Target="../media/image254.emf"/><Relationship Id="rId7" Type="http://schemas.openxmlformats.org/officeDocument/2006/relationships/image" Target="../media/image256.wmf"/><Relationship Id="rId12" Type="http://schemas.openxmlformats.org/officeDocument/2006/relationships/oleObject" Target="../embeddings/oleObject335.bin"/><Relationship Id="rId17" Type="http://schemas.openxmlformats.org/officeDocument/2006/relationships/image" Target="../media/image261.wmf"/><Relationship Id="rId2" Type="http://schemas.openxmlformats.org/officeDocument/2006/relationships/oleObject" Target="../embeddings/oleObject330.bin"/><Relationship Id="rId16" Type="http://schemas.openxmlformats.org/officeDocument/2006/relationships/oleObject" Target="../embeddings/oleObject337.bin"/><Relationship Id="rId1" Type="http://schemas.openxmlformats.org/officeDocument/2006/relationships/slideLayout" Target="../slideLayouts/slideLayout3.xml"/><Relationship Id="rId6" Type="http://schemas.openxmlformats.org/officeDocument/2006/relationships/oleObject" Target="../embeddings/oleObject332.bin"/><Relationship Id="rId11" Type="http://schemas.openxmlformats.org/officeDocument/2006/relationships/image" Target="../media/image258.wmf"/><Relationship Id="rId5" Type="http://schemas.openxmlformats.org/officeDocument/2006/relationships/image" Target="../media/image255.emf"/><Relationship Id="rId15" Type="http://schemas.openxmlformats.org/officeDocument/2006/relationships/image" Target="../media/image260.wmf"/><Relationship Id="rId10" Type="http://schemas.openxmlformats.org/officeDocument/2006/relationships/oleObject" Target="../embeddings/oleObject334.bin"/><Relationship Id="rId4" Type="http://schemas.openxmlformats.org/officeDocument/2006/relationships/oleObject" Target="../embeddings/oleObject331.bin"/><Relationship Id="rId9" Type="http://schemas.openxmlformats.org/officeDocument/2006/relationships/image" Target="../media/image257.wmf"/><Relationship Id="rId14" Type="http://schemas.openxmlformats.org/officeDocument/2006/relationships/oleObject" Target="../embeddings/oleObject336.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341.bin"/><Relationship Id="rId3" Type="http://schemas.openxmlformats.org/officeDocument/2006/relationships/image" Target="../media/image262.emf"/><Relationship Id="rId7" Type="http://schemas.openxmlformats.org/officeDocument/2006/relationships/image" Target="../media/image263.wmf"/><Relationship Id="rId2" Type="http://schemas.openxmlformats.org/officeDocument/2006/relationships/oleObject" Target="../embeddings/oleObject338.bin"/><Relationship Id="rId1" Type="http://schemas.openxmlformats.org/officeDocument/2006/relationships/slideLayout" Target="../slideLayouts/slideLayout3.xml"/><Relationship Id="rId6" Type="http://schemas.openxmlformats.org/officeDocument/2006/relationships/oleObject" Target="../embeddings/oleObject340.bin"/><Relationship Id="rId5" Type="http://schemas.openxmlformats.org/officeDocument/2006/relationships/image" Target="../media/image254.emf"/><Relationship Id="rId4" Type="http://schemas.openxmlformats.org/officeDocument/2006/relationships/oleObject" Target="../embeddings/oleObject339.bin"/><Relationship Id="rId9" Type="http://schemas.openxmlformats.org/officeDocument/2006/relationships/image" Target="../media/image264.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9.emf"/><Relationship Id="rId7" Type="http://schemas.openxmlformats.org/officeDocument/2006/relationships/image" Target="../media/image11.emf"/><Relationship Id="rId2" Type="http://schemas.openxmlformats.org/officeDocument/2006/relationships/oleObject" Target="../embeddings/oleObject7.bin"/><Relationship Id="rId1" Type="http://schemas.openxmlformats.org/officeDocument/2006/relationships/slideLayout" Target="../slideLayouts/slideLayout3.xml"/><Relationship Id="rId6" Type="http://schemas.openxmlformats.org/officeDocument/2006/relationships/oleObject" Target="../embeddings/oleObject9.bin"/><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2.emf"/></Relationships>
</file>

<file path=ppt/slides/_rels/slide70.xml.rels><?xml version="1.0" encoding="UTF-8" standalone="yes"?>
<Relationships xmlns="http://schemas.openxmlformats.org/package/2006/relationships"><Relationship Id="rId3" Type="http://schemas.openxmlformats.org/officeDocument/2006/relationships/image" Target="../media/image265.wmf"/><Relationship Id="rId7" Type="http://schemas.openxmlformats.org/officeDocument/2006/relationships/image" Target="../media/image267.emf"/><Relationship Id="rId2" Type="http://schemas.openxmlformats.org/officeDocument/2006/relationships/oleObject" Target="../embeddings/oleObject342.bin"/><Relationship Id="rId1" Type="http://schemas.openxmlformats.org/officeDocument/2006/relationships/slideLayout" Target="../slideLayouts/slideLayout3.xml"/><Relationship Id="rId6" Type="http://schemas.openxmlformats.org/officeDocument/2006/relationships/oleObject" Target="../embeddings/oleObject344.bin"/><Relationship Id="rId5" Type="http://schemas.openxmlformats.org/officeDocument/2006/relationships/image" Target="../media/image266.wmf"/><Relationship Id="rId4" Type="http://schemas.openxmlformats.org/officeDocument/2006/relationships/oleObject" Target="../embeddings/oleObject343.bin"/></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348.bin"/><Relationship Id="rId13" Type="http://schemas.openxmlformats.org/officeDocument/2006/relationships/image" Target="../media/image273.emf"/><Relationship Id="rId3" Type="http://schemas.openxmlformats.org/officeDocument/2006/relationships/image" Target="../media/image268.wmf"/><Relationship Id="rId7" Type="http://schemas.openxmlformats.org/officeDocument/2006/relationships/image" Target="../media/image270.wmf"/><Relationship Id="rId12" Type="http://schemas.openxmlformats.org/officeDocument/2006/relationships/oleObject" Target="../embeddings/oleObject350.bin"/><Relationship Id="rId2" Type="http://schemas.openxmlformats.org/officeDocument/2006/relationships/oleObject" Target="../embeddings/oleObject345.bin"/><Relationship Id="rId1" Type="http://schemas.openxmlformats.org/officeDocument/2006/relationships/slideLayout" Target="../slideLayouts/slideLayout3.xml"/><Relationship Id="rId6" Type="http://schemas.openxmlformats.org/officeDocument/2006/relationships/oleObject" Target="../embeddings/oleObject347.bin"/><Relationship Id="rId11" Type="http://schemas.openxmlformats.org/officeDocument/2006/relationships/image" Target="../media/image272.wmf"/><Relationship Id="rId5" Type="http://schemas.openxmlformats.org/officeDocument/2006/relationships/image" Target="../media/image269.wmf"/><Relationship Id="rId10" Type="http://schemas.openxmlformats.org/officeDocument/2006/relationships/oleObject" Target="../embeddings/oleObject349.bin"/><Relationship Id="rId4" Type="http://schemas.openxmlformats.org/officeDocument/2006/relationships/oleObject" Target="../embeddings/oleObject346.bin"/><Relationship Id="rId9" Type="http://schemas.openxmlformats.org/officeDocument/2006/relationships/image" Target="../media/image271.wmf"/></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354.bin"/><Relationship Id="rId3" Type="http://schemas.openxmlformats.org/officeDocument/2006/relationships/image" Target="../media/image274.wmf"/><Relationship Id="rId7" Type="http://schemas.openxmlformats.org/officeDocument/2006/relationships/image" Target="../media/image276.wmf"/><Relationship Id="rId2" Type="http://schemas.openxmlformats.org/officeDocument/2006/relationships/oleObject" Target="../embeddings/oleObject351.bin"/><Relationship Id="rId1" Type="http://schemas.openxmlformats.org/officeDocument/2006/relationships/slideLayout" Target="../slideLayouts/slideLayout3.xml"/><Relationship Id="rId6" Type="http://schemas.openxmlformats.org/officeDocument/2006/relationships/oleObject" Target="../embeddings/oleObject353.bin"/><Relationship Id="rId5" Type="http://schemas.openxmlformats.org/officeDocument/2006/relationships/image" Target="../media/image275.wmf"/><Relationship Id="rId4" Type="http://schemas.openxmlformats.org/officeDocument/2006/relationships/oleObject" Target="../embeddings/oleObject352.bin"/><Relationship Id="rId9" Type="http://schemas.openxmlformats.org/officeDocument/2006/relationships/image" Target="../media/image277.emf"/></Relationships>
</file>

<file path=ppt/slides/_rels/slide73.xml.rels><?xml version="1.0" encoding="UTF-8" standalone="yes"?>
<Relationships xmlns="http://schemas.openxmlformats.org/package/2006/relationships"><Relationship Id="rId8" Type="http://schemas.openxmlformats.org/officeDocument/2006/relationships/image" Target="../media/image281.wmf"/><Relationship Id="rId3" Type="http://schemas.openxmlformats.org/officeDocument/2006/relationships/oleObject" Target="../embeddings/oleObject355.bin"/><Relationship Id="rId7" Type="http://schemas.openxmlformats.org/officeDocument/2006/relationships/oleObject" Target="../embeddings/oleObject357.bin"/><Relationship Id="rId12" Type="http://schemas.openxmlformats.org/officeDocument/2006/relationships/image" Target="../media/image283.emf"/><Relationship Id="rId2" Type="http://schemas.openxmlformats.org/officeDocument/2006/relationships/image" Target="../media/image278.png"/><Relationship Id="rId1" Type="http://schemas.openxmlformats.org/officeDocument/2006/relationships/slideLayout" Target="../slideLayouts/slideLayout3.xml"/><Relationship Id="rId6" Type="http://schemas.openxmlformats.org/officeDocument/2006/relationships/image" Target="../media/image280.wmf"/><Relationship Id="rId11" Type="http://schemas.openxmlformats.org/officeDocument/2006/relationships/oleObject" Target="../embeddings/oleObject359.bin"/><Relationship Id="rId5" Type="http://schemas.openxmlformats.org/officeDocument/2006/relationships/oleObject" Target="../embeddings/oleObject356.bin"/><Relationship Id="rId10" Type="http://schemas.openxmlformats.org/officeDocument/2006/relationships/image" Target="../media/image282.wmf"/><Relationship Id="rId4" Type="http://schemas.openxmlformats.org/officeDocument/2006/relationships/image" Target="../media/image279.wmf"/><Relationship Id="rId9" Type="http://schemas.openxmlformats.org/officeDocument/2006/relationships/oleObject" Target="../embeddings/oleObject358.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363.bin"/><Relationship Id="rId13" Type="http://schemas.openxmlformats.org/officeDocument/2006/relationships/image" Target="../media/image289.emf"/><Relationship Id="rId18" Type="http://schemas.openxmlformats.org/officeDocument/2006/relationships/oleObject" Target="../embeddings/oleObject368.bin"/><Relationship Id="rId3" Type="http://schemas.openxmlformats.org/officeDocument/2006/relationships/image" Target="../media/image284.wmf"/><Relationship Id="rId7" Type="http://schemas.openxmlformats.org/officeDocument/2006/relationships/image" Target="../media/image286.emf"/><Relationship Id="rId12" Type="http://schemas.openxmlformats.org/officeDocument/2006/relationships/oleObject" Target="../embeddings/oleObject365.bin"/><Relationship Id="rId17" Type="http://schemas.openxmlformats.org/officeDocument/2006/relationships/image" Target="../media/image129.emf"/><Relationship Id="rId2" Type="http://schemas.openxmlformats.org/officeDocument/2006/relationships/oleObject" Target="../embeddings/oleObject360.bin"/><Relationship Id="rId16" Type="http://schemas.openxmlformats.org/officeDocument/2006/relationships/oleObject" Target="../embeddings/oleObject367.bin"/><Relationship Id="rId20" Type="http://schemas.openxmlformats.org/officeDocument/2006/relationships/oleObject" Target="../embeddings/oleObject370.bin"/><Relationship Id="rId1" Type="http://schemas.openxmlformats.org/officeDocument/2006/relationships/slideLayout" Target="../slideLayouts/slideLayout3.xml"/><Relationship Id="rId6" Type="http://schemas.openxmlformats.org/officeDocument/2006/relationships/oleObject" Target="../embeddings/oleObject362.bin"/><Relationship Id="rId11" Type="http://schemas.openxmlformats.org/officeDocument/2006/relationships/image" Target="../media/image288.emf"/><Relationship Id="rId5" Type="http://schemas.openxmlformats.org/officeDocument/2006/relationships/image" Target="../media/image285.wmf"/><Relationship Id="rId15" Type="http://schemas.openxmlformats.org/officeDocument/2006/relationships/image" Target="../media/image128.emf"/><Relationship Id="rId10" Type="http://schemas.openxmlformats.org/officeDocument/2006/relationships/oleObject" Target="../embeddings/oleObject364.bin"/><Relationship Id="rId19" Type="http://schemas.openxmlformats.org/officeDocument/2006/relationships/oleObject" Target="../embeddings/oleObject369.bin"/><Relationship Id="rId4" Type="http://schemas.openxmlformats.org/officeDocument/2006/relationships/oleObject" Target="../embeddings/oleObject361.bin"/><Relationship Id="rId9" Type="http://schemas.openxmlformats.org/officeDocument/2006/relationships/image" Target="../media/image287.emf"/><Relationship Id="rId14" Type="http://schemas.openxmlformats.org/officeDocument/2006/relationships/oleObject" Target="../embeddings/oleObject366.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374.bin"/><Relationship Id="rId13" Type="http://schemas.openxmlformats.org/officeDocument/2006/relationships/image" Target="../media/image114.emf"/><Relationship Id="rId18" Type="http://schemas.openxmlformats.org/officeDocument/2006/relationships/oleObject" Target="../embeddings/oleObject379.bin"/><Relationship Id="rId3" Type="http://schemas.openxmlformats.org/officeDocument/2006/relationships/image" Target="../media/image290.wmf"/><Relationship Id="rId7" Type="http://schemas.openxmlformats.org/officeDocument/2006/relationships/image" Target="../media/image111.emf"/><Relationship Id="rId12" Type="http://schemas.openxmlformats.org/officeDocument/2006/relationships/oleObject" Target="../embeddings/oleObject376.bin"/><Relationship Id="rId17" Type="http://schemas.openxmlformats.org/officeDocument/2006/relationships/image" Target="../media/image116.emf"/><Relationship Id="rId2" Type="http://schemas.openxmlformats.org/officeDocument/2006/relationships/oleObject" Target="../embeddings/oleObject371.bin"/><Relationship Id="rId16" Type="http://schemas.openxmlformats.org/officeDocument/2006/relationships/oleObject" Target="../embeddings/oleObject378.bin"/><Relationship Id="rId1" Type="http://schemas.openxmlformats.org/officeDocument/2006/relationships/slideLayout" Target="../slideLayouts/slideLayout3.xml"/><Relationship Id="rId6" Type="http://schemas.openxmlformats.org/officeDocument/2006/relationships/oleObject" Target="../embeddings/oleObject373.bin"/><Relationship Id="rId11" Type="http://schemas.openxmlformats.org/officeDocument/2006/relationships/image" Target="../media/image113.emf"/><Relationship Id="rId5" Type="http://schemas.openxmlformats.org/officeDocument/2006/relationships/image" Target="../media/image291.wmf"/><Relationship Id="rId15" Type="http://schemas.openxmlformats.org/officeDocument/2006/relationships/image" Target="../media/image115.emf"/><Relationship Id="rId10" Type="http://schemas.openxmlformats.org/officeDocument/2006/relationships/oleObject" Target="../embeddings/oleObject375.bin"/><Relationship Id="rId19" Type="http://schemas.openxmlformats.org/officeDocument/2006/relationships/image" Target="../media/image117.emf"/><Relationship Id="rId4" Type="http://schemas.openxmlformats.org/officeDocument/2006/relationships/oleObject" Target="../embeddings/oleObject372.bin"/><Relationship Id="rId9" Type="http://schemas.openxmlformats.org/officeDocument/2006/relationships/image" Target="../media/image112.emf"/><Relationship Id="rId14" Type="http://schemas.openxmlformats.org/officeDocument/2006/relationships/oleObject" Target="../embeddings/oleObject377.bin"/></Relationships>
</file>

<file path=ppt/slides/_rels/slide76.xml.rels><?xml version="1.0" encoding="UTF-8" standalone="yes"?>
<Relationships xmlns="http://schemas.openxmlformats.org/package/2006/relationships"><Relationship Id="rId8" Type="http://schemas.openxmlformats.org/officeDocument/2006/relationships/image" Target="../media/image295.wmf"/><Relationship Id="rId3" Type="http://schemas.openxmlformats.org/officeDocument/2006/relationships/image" Target="../media/image292.wmf"/><Relationship Id="rId7" Type="http://schemas.openxmlformats.org/officeDocument/2006/relationships/oleObject" Target="../embeddings/oleObject382.bin"/><Relationship Id="rId2" Type="http://schemas.openxmlformats.org/officeDocument/2006/relationships/oleObject" Target="../embeddings/oleObject380.bin"/><Relationship Id="rId1" Type="http://schemas.openxmlformats.org/officeDocument/2006/relationships/slideLayout" Target="../slideLayouts/slideLayout3.xml"/><Relationship Id="rId6" Type="http://schemas.openxmlformats.org/officeDocument/2006/relationships/image" Target="../media/image294.wmf"/><Relationship Id="rId5" Type="http://schemas.openxmlformats.org/officeDocument/2006/relationships/oleObject" Target="../embeddings/oleObject381.bin"/><Relationship Id="rId4" Type="http://schemas.openxmlformats.org/officeDocument/2006/relationships/image" Target="../media/image293.png"/></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386.bin"/><Relationship Id="rId3" Type="http://schemas.openxmlformats.org/officeDocument/2006/relationships/image" Target="../media/image296.emf"/><Relationship Id="rId7" Type="http://schemas.openxmlformats.org/officeDocument/2006/relationships/image" Target="../media/image298.wmf"/><Relationship Id="rId2" Type="http://schemas.openxmlformats.org/officeDocument/2006/relationships/oleObject" Target="../embeddings/oleObject383.bin"/><Relationship Id="rId1" Type="http://schemas.openxmlformats.org/officeDocument/2006/relationships/slideLayout" Target="../slideLayouts/slideLayout3.xml"/><Relationship Id="rId6" Type="http://schemas.openxmlformats.org/officeDocument/2006/relationships/oleObject" Target="../embeddings/oleObject385.bin"/><Relationship Id="rId5" Type="http://schemas.openxmlformats.org/officeDocument/2006/relationships/image" Target="../media/image297.wmf"/><Relationship Id="rId4" Type="http://schemas.openxmlformats.org/officeDocument/2006/relationships/oleObject" Target="../embeddings/oleObject384.bin"/><Relationship Id="rId9" Type="http://schemas.openxmlformats.org/officeDocument/2006/relationships/image" Target="../media/image299.w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390.bin"/><Relationship Id="rId3" Type="http://schemas.openxmlformats.org/officeDocument/2006/relationships/image" Target="../media/image300.emf"/><Relationship Id="rId7" Type="http://schemas.openxmlformats.org/officeDocument/2006/relationships/image" Target="../media/image302.wmf"/><Relationship Id="rId2" Type="http://schemas.openxmlformats.org/officeDocument/2006/relationships/oleObject" Target="../embeddings/oleObject387.bin"/><Relationship Id="rId1" Type="http://schemas.openxmlformats.org/officeDocument/2006/relationships/slideLayout" Target="../slideLayouts/slideLayout3.xml"/><Relationship Id="rId6" Type="http://schemas.openxmlformats.org/officeDocument/2006/relationships/oleObject" Target="../embeddings/oleObject389.bin"/><Relationship Id="rId11" Type="http://schemas.openxmlformats.org/officeDocument/2006/relationships/image" Target="../media/image56.emf"/><Relationship Id="rId5" Type="http://schemas.openxmlformats.org/officeDocument/2006/relationships/image" Target="../media/image301.wmf"/><Relationship Id="rId10" Type="http://schemas.openxmlformats.org/officeDocument/2006/relationships/oleObject" Target="../embeddings/oleObject391.bin"/><Relationship Id="rId4" Type="http://schemas.openxmlformats.org/officeDocument/2006/relationships/oleObject" Target="../embeddings/oleObject388.bin"/><Relationship Id="rId9" Type="http://schemas.openxmlformats.org/officeDocument/2006/relationships/image" Target="../media/image303.wmf"/></Relationships>
</file>

<file path=ppt/slides/_rels/slide7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E31CBDDB-1E79-3D06-E6EA-53F57D3D0ACA}"/>
              </a:ext>
            </a:extLst>
          </p:cNvPr>
          <p:cNvSpPr>
            <a:spLocks noGrp="1" noChangeArrowheads="1"/>
          </p:cNvSpPr>
          <p:nvPr>
            <p:ph type="ctrTitle"/>
          </p:nvPr>
        </p:nvSpPr>
        <p:spPr/>
        <p:txBody>
          <a:bodyPr/>
          <a:lstStyle/>
          <a:p>
            <a:r>
              <a:rPr lang="zh-CN" altLang="en-US"/>
              <a:t>第</a:t>
            </a:r>
            <a:r>
              <a:rPr lang="en-US" altLang="zh-CN"/>
              <a:t>9</a:t>
            </a:r>
            <a:r>
              <a:rPr lang="zh-CN" altLang="en-US"/>
              <a:t>章  负反馈放大电路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a:extLst>
              <a:ext uri="{FF2B5EF4-FFF2-40B4-BE49-F238E27FC236}">
                <a16:creationId xmlns:a16="http://schemas.microsoft.com/office/drawing/2014/main" id="{1CC08BB2-32DF-8888-AFD6-4D5949872C21}"/>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818CB1F3-E8C8-4B11-8141-D8FB71AC6C15}" type="slidenum">
              <a:rPr lang="zh-CN" altLang="en-US" sz="1600" smtClean="0">
                <a:solidFill>
                  <a:srgbClr val="FFFF00"/>
                </a:solidFill>
                <a:ea typeface="宋体" panose="02010600030101010101" pitchFamily="2" charset="-122"/>
              </a:rPr>
              <a:pPr>
                <a:lnSpc>
                  <a:spcPct val="100000"/>
                </a:lnSpc>
                <a:spcBef>
                  <a:spcPct val="0"/>
                </a:spcBef>
                <a:buFontTx/>
                <a:buNone/>
              </a:pPr>
              <a:t>9</a:t>
            </a:fld>
            <a:endParaRPr lang="en-US" altLang="zh-CN" sz="1600">
              <a:solidFill>
                <a:srgbClr val="FFFF00"/>
              </a:solidFill>
              <a:ea typeface="宋体" panose="02010600030101010101" pitchFamily="2" charset="-122"/>
            </a:endParaRPr>
          </a:p>
        </p:txBody>
      </p:sp>
      <p:graphicFrame>
        <p:nvGraphicFramePr>
          <p:cNvPr id="1095691" name="Object 11">
            <a:extLst>
              <a:ext uri="{FF2B5EF4-FFF2-40B4-BE49-F238E27FC236}">
                <a16:creationId xmlns:a16="http://schemas.microsoft.com/office/drawing/2014/main" id="{DA06E791-65F3-F870-4F76-3425399B8D23}"/>
              </a:ext>
            </a:extLst>
          </p:cNvPr>
          <p:cNvGraphicFramePr>
            <a:graphicFrameLocks noChangeAspect="1"/>
          </p:cNvGraphicFramePr>
          <p:nvPr/>
        </p:nvGraphicFramePr>
        <p:xfrm>
          <a:off x="1079500" y="2276475"/>
          <a:ext cx="3422650" cy="3786188"/>
        </p:xfrm>
        <a:graphic>
          <a:graphicData uri="http://schemas.openxmlformats.org/presentationml/2006/ole">
            <mc:AlternateContent xmlns:mc="http://schemas.openxmlformats.org/markup-compatibility/2006">
              <mc:Choice xmlns:v="urn:schemas-microsoft-com:vml" Requires="v">
                <p:oleObj name="Visio" r:id="rId2" imgW="2444115" imgH="2702814" progId="Visio.Drawing.11">
                  <p:embed/>
                </p:oleObj>
              </mc:Choice>
              <mc:Fallback>
                <p:oleObj name="Visio" r:id="rId2" imgW="2444115" imgH="2702814" progId="Visio.Drawing.11">
                  <p:embed/>
                  <p:pic>
                    <p:nvPicPr>
                      <p:cNvPr id="1095691" name="Object 11">
                        <a:extLst>
                          <a:ext uri="{FF2B5EF4-FFF2-40B4-BE49-F238E27FC236}">
                            <a16:creationId xmlns:a16="http://schemas.microsoft.com/office/drawing/2014/main" id="{DA06E791-65F3-F870-4F76-3425399B8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2276475"/>
                        <a:ext cx="3422650"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2" name="Rectangle 2">
            <a:extLst>
              <a:ext uri="{FF2B5EF4-FFF2-40B4-BE49-F238E27FC236}">
                <a16:creationId xmlns:a16="http://schemas.microsoft.com/office/drawing/2014/main" id="{E6906E24-A6D0-B247-03D3-F8551BFEC325}"/>
              </a:ext>
            </a:extLst>
          </p:cNvPr>
          <p:cNvSpPr>
            <a:spLocks noGrp="1" noChangeArrowheads="1"/>
          </p:cNvSpPr>
          <p:nvPr>
            <p:ph type="title"/>
          </p:nvPr>
        </p:nvSpPr>
        <p:spPr>
          <a:xfrm>
            <a:off x="358775" y="1016000"/>
            <a:ext cx="4248150" cy="5048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marL="342900" indent="-342900">
              <a:spcBef>
                <a:spcPct val="20000"/>
              </a:spcBef>
            </a:pPr>
            <a:r>
              <a:rPr lang="en-US" altLang="zh-CN" sz="2800" b="1">
                <a:solidFill>
                  <a:schemeClr val="tx1"/>
                </a:solidFill>
              </a:rPr>
              <a:t>1. </a:t>
            </a:r>
            <a:r>
              <a:rPr lang="zh-CN" altLang="en-US" sz="2800" b="1">
                <a:solidFill>
                  <a:schemeClr val="tx1"/>
                </a:solidFill>
              </a:rPr>
              <a:t>直流反馈和交流反馈</a:t>
            </a:r>
          </a:p>
        </p:txBody>
      </p:sp>
      <p:sp>
        <p:nvSpPr>
          <p:cNvPr id="1095683" name="Text Box 3">
            <a:extLst>
              <a:ext uri="{FF2B5EF4-FFF2-40B4-BE49-F238E27FC236}">
                <a16:creationId xmlns:a16="http://schemas.microsoft.com/office/drawing/2014/main" id="{A0BCA8BF-0AA9-1ABA-2A66-C8A417B92F5D}"/>
              </a:ext>
            </a:extLst>
          </p:cNvPr>
          <p:cNvSpPr txBox="1">
            <a:spLocks noChangeArrowheads="1"/>
          </p:cNvSpPr>
          <p:nvPr/>
        </p:nvSpPr>
        <p:spPr bwMode="auto">
          <a:xfrm>
            <a:off x="539750" y="1411288"/>
            <a:ext cx="78486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sz="2400">
                <a:latin typeface="黑体" panose="02010609060101010101" pitchFamily="49" charset="-122"/>
              </a:rPr>
              <a:t>     直流通路中存在的反馈称为直流反馈，交流通路中存在的反馈称为交流反馈。</a:t>
            </a:r>
          </a:p>
        </p:txBody>
      </p:sp>
      <p:sp>
        <p:nvSpPr>
          <p:cNvPr id="1095685" name="AutoShape 5">
            <a:extLst>
              <a:ext uri="{FF2B5EF4-FFF2-40B4-BE49-F238E27FC236}">
                <a16:creationId xmlns:a16="http://schemas.microsoft.com/office/drawing/2014/main" id="{96204E00-38CD-A13C-F2DA-39C4659088DC}"/>
              </a:ext>
            </a:extLst>
          </p:cNvPr>
          <p:cNvSpPr>
            <a:spLocks/>
          </p:cNvSpPr>
          <p:nvPr/>
        </p:nvSpPr>
        <p:spPr bwMode="auto">
          <a:xfrm>
            <a:off x="4679950" y="4149725"/>
            <a:ext cx="2513013" cy="533400"/>
          </a:xfrm>
          <a:prstGeom prst="borderCallout2">
            <a:avLst>
              <a:gd name="adj1" fmla="val 21431"/>
              <a:gd name="adj2" fmla="val -3032"/>
              <a:gd name="adj3" fmla="val 21431"/>
              <a:gd name="adj4" fmla="val -31079"/>
              <a:gd name="adj5" fmla="val 93750"/>
              <a:gd name="adj6" fmla="val -60454"/>
            </a:avLst>
          </a:prstGeom>
          <a:solidFill>
            <a:srgbClr val="FFFFC5"/>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b="1">
                <a:solidFill>
                  <a:srgbClr val="000000"/>
                </a:solidFill>
                <a:latin typeface="Verdana" panose="020B0604030504040204" pitchFamily="34" charset="0"/>
                <a:ea typeface="楷体_GB2312" pitchFamily="49" charset="-122"/>
              </a:rPr>
              <a:t>引入交流负反馈</a:t>
            </a:r>
          </a:p>
        </p:txBody>
      </p:sp>
      <p:grpSp>
        <p:nvGrpSpPr>
          <p:cNvPr id="1095686" name="Group 6">
            <a:extLst>
              <a:ext uri="{FF2B5EF4-FFF2-40B4-BE49-F238E27FC236}">
                <a16:creationId xmlns:a16="http://schemas.microsoft.com/office/drawing/2014/main" id="{E5450955-BAD8-1D31-8982-3A7E89807C3B}"/>
              </a:ext>
            </a:extLst>
          </p:cNvPr>
          <p:cNvGrpSpPr>
            <a:grpSpLocks/>
          </p:cNvGrpSpPr>
          <p:nvPr/>
        </p:nvGrpSpPr>
        <p:grpSpPr bwMode="auto">
          <a:xfrm>
            <a:off x="3011488" y="4967288"/>
            <a:ext cx="4189412" cy="500062"/>
            <a:chOff x="2375" y="3016"/>
            <a:chExt cx="2639" cy="315"/>
          </a:xfrm>
        </p:grpSpPr>
        <p:sp>
          <p:nvSpPr>
            <p:cNvPr id="12297" name="AutoShape 7">
              <a:extLst>
                <a:ext uri="{FF2B5EF4-FFF2-40B4-BE49-F238E27FC236}">
                  <a16:creationId xmlns:a16="http://schemas.microsoft.com/office/drawing/2014/main" id="{29D509AF-6B2A-73C6-97D4-F2471C8D5899}"/>
                </a:ext>
              </a:extLst>
            </p:cNvPr>
            <p:cNvSpPr>
              <a:spLocks/>
            </p:cNvSpPr>
            <p:nvPr/>
          </p:nvSpPr>
          <p:spPr bwMode="auto">
            <a:xfrm>
              <a:off x="3426" y="3016"/>
              <a:ext cx="1588" cy="315"/>
            </a:xfrm>
            <a:prstGeom prst="borderCallout2">
              <a:avLst>
                <a:gd name="adj1" fmla="val 22856"/>
                <a:gd name="adj2" fmla="val -3023"/>
                <a:gd name="adj3" fmla="val 22856"/>
                <a:gd name="adj4" fmla="val -32366"/>
                <a:gd name="adj5" fmla="val -47620"/>
                <a:gd name="adj6" fmla="val -62847"/>
              </a:avLst>
            </a:prstGeom>
            <a:solidFill>
              <a:srgbClr val="FFFFC5"/>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b="1">
                  <a:latin typeface="Verdana" panose="020B0604030504040204" pitchFamily="34" charset="0"/>
                  <a:ea typeface="楷体_GB2312" pitchFamily="49" charset="-122"/>
                </a:rPr>
                <a:t>引入直流负反馈</a:t>
              </a:r>
            </a:p>
          </p:txBody>
        </p:sp>
        <p:sp>
          <p:nvSpPr>
            <p:cNvPr id="12298" name="Line 8">
              <a:extLst>
                <a:ext uri="{FF2B5EF4-FFF2-40B4-BE49-F238E27FC236}">
                  <a16:creationId xmlns:a16="http://schemas.microsoft.com/office/drawing/2014/main" id="{C35DC1F5-0213-FA8B-7E5F-508893584BBB}"/>
                </a:ext>
              </a:extLst>
            </p:cNvPr>
            <p:cNvSpPr>
              <a:spLocks noChangeShapeType="1"/>
            </p:cNvSpPr>
            <p:nvPr/>
          </p:nvSpPr>
          <p:spPr bwMode="auto">
            <a:xfrm flipV="1">
              <a:off x="2375" y="3195"/>
              <a:ext cx="1006" cy="83"/>
            </a:xfrm>
            <a:prstGeom prst="line">
              <a:avLst/>
            </a:prstGeom>
            <a:noFill/>
            <a:ln w="1905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2296" name="Rectangle 10">
            <a:extLst>
              <a:ext uri="{FF2B5EF4-FFF2-40B4-BE49-F238E27FC236}">
                <a16:creationId xmlns:a16="http://schemas.microsoft.com/office/drawing/2014/main" id="{FFCBA37F-5C8C-8801-AC33-664426CFDAA8}"/>
              </a:ext>
            </a:extLst>
          </p:cNvPr>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r>
              <a:rPr lang="en-US" altLang="zh-CN" sz="3600" dirty="0">
                <a:solidFill>
                  <a:srgbClr val="FF0000"/>
                </a:solidFill>
              </a:rPr>
              <a:t>9.1.2</a:t>
            </a:r>
            <a:r>
              <a:rPr lang="zh-CN" altLang="en-US" sz="3600" dirty="0">
                <a:solidFill>
                  <a:srgbClr val="FF0000"/>
                </a:solidFill>
              </a:rPr>
              <a:t> 反馈的类型</a:t>
            </a:r>
          </a:p>
        </p:txBody>
      </p:sp>
    </p:spTree>
    <p:extLst>
      <p:ext uri="{BB962C8B-B14F-4D97-AF65-F5344CB8AC3E}">
        <p14:creationId xmlns:p14="http://schemas.microsoft.com/office/powerpoint/2010/main" val="4101524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95683">
                                            <p:txEl>
                                              <p:pRg st="0" end="0"/>
                                            </p:txEl>
                                          </p:spTgt>
                                        </p:tgtEl>
                                        <p:attrNameLst>
                                          <p:attrName>style.visibility</p:attrName>
                                        </p:attrNameLst>
                                      </p:cBhvr>
                                      <p:to>
                                        <p:strVal val="visible"/>
                                      </p:to>
                                    </p:set>
                                    <p:animEffect transition="in" filter="wipe(left)">
                                      <p:cBhvr>
                                        <p:cTn id="7" dur="500"/>
                                        <p:tgtEl>
                                          <p:spTgt spid="10956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1095691"/>
                                        </p:tgtEl>
                                        <p:attrNameLst>
                                          <p:attrName>style.visibility</p:attrName>
                                        </p:attrNameLst>
                                      </p:cBhvr>
                                      <p:to>
                                        <p:strVal val="visible"/>
                                      </p:to>
                                    </p:set>
                                    <p:animEffect transition="in" filter="randombar(horizontal)">
                                      <p:cBhvr>
                                        <p:cTn id="12" dur="500"/>
                                        <p:tgtEl>
                                          <p:spTgt spid="10956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95686"/>
                                        </p:tgtEl>
                                        <p:attrNameLst>
                                          <p:attrName>style.visibility</p:attrName>
                                        </p:attrNameLst>
                                      </p:cBhvr>
                                      <p:to>
                                        <p:strVal val="visible"/>
                                      </p:to>
                                    </p:set>
                                    <p:animEffect transition="in" filter="wipe(left)">
                                      <p:cBhvr>
                                        <p:cTn id="17" dur="500"/>
                                        <p:tgtEl>
                                          <p:spTgt spid="10956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10956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83" grpId="0" build="p" autoUpdateAnimBg="0"/>
      <p:bldP spid="1095685"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6">
            <a:extLst>
              <a:ext uri="{FF2B5EF4-FFF2-40B4-BE49-F238E27FC236}">
                <a16:creationId xmlns:a16="http://schemas.microsoft.com/office/drawing/2014/main" id="{BF0D8B0A-D1AA-9EF8-F6A5-33B283149C67}"/>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C6C01EDA-96D5-4782-B368-412F4C8561AB}" type="slidenum">
              <a:rPr lang="zh-CN" altLang="en-US" sz="1600" smtClean="0">
                <a:solidFill>
                  <a:srgbClr val="FFFF00"/>
                </a:solidFill>
                <a:ea typeface="宋体" panose="02010600030101010101" pitchFamily="2" charset="-122"/>
              </a:rPr>
              <a:pPr>
                <a:lnSpc>
                  <a:spcPct val="100000"/>
                </a:lnSpc>
                <a:spcBef>
                  <a:spcPct val="0"/>
                </a:spcBef>
                <a:buFontTx/>
                <a:buNone/>
              </a:pPr>
              <a:t>10</a:t>
            </a:fld>
            <a:endParaRPr lang="en-US" altLang="zh-CN" sz="1600">
              <a:solidFill>
                <a:srgbClr val="FFFF00"/>
              </a:solidFill>
              <a:ea typeface="宋体" panose="02010600030101010101" pitchFamily="2" charset="-122"/>
            </a:endParaRPr>
          </a:p>
        </p:txBody>
      </p:sp>
      <p:sp>
        <p:nvSpPr>
          <p:cNvPr id="1198084" name="Text Box 4">
            <a:extLst>
              <a:ext uri="{FF2B5EF4-FFF2-40B4-BE49-F238E27FC236}">
                <a16:creationId xmlns:a16="http://schemas.microsoft.com/office/drawing/2014/main" id="{0B481D62-FBF0-FDC9-E6D0-4D1F47D49138}"/>
              </a:ext>
            </a:extLst>
          </p:cNvPr>
          <p:cNvSpPr txBox="1">
            <a:spLocks noChangeArrowheads="1"/>
          </p:cNvSpPr>
          <p:nvPr/>
        </p:nvSpPr>
        <p:spPr bwMode="auto">
          <a:xfrm>
            <a:off x="395288" y="1089025"/>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sz="2400"/>
              <a:t>“</a:t>
            </a:r>
            <a:r>
              <a:rPr kumimoji="1" lang="zh-CN" altLang="en-US" sz="2400">
                <a:solidFill>
                  <a:srgbClr val="A50021"/>
                </a:solidFill>
                <a:latin typeface="宋体" panose="02010600030101010101" pitchFamily="2" charset="-122"/>
              </a:rPr>
              <a:t>看通路</a:t>
            </a:r>
            <a:r>
              <a:rPr kumimoji="1" lang="zh-CN" altLang="en-US" sz="2400"/>
              <a:t>”</a:t>
            </a:r>
            <a:r>
              <a:rPr kumimoji="1" lang="zh-CN" altLang="en-US" sz="2400">
                <a:latin typeface="宋体" panose="02010600030101010101" pitchFamily="2" charset="-122"/>
              </a:rPr>
              <a:t>，即看反馈是存在于直流通路还是交流通路。</a:t>
            </a:r>
          </a:p>
        </p:txBody>
      </p:sp>
      <p:sp>
        <p:nvSpPr>
          <p:cNvPr id="1198085" name="Text Box 5">
            <a:extLst>
              <a:ext uri="{FF2B5EF4-FFF2-40B4-BE49-F238E27FC236}">
                <a16:creationId xmlns:a16="http://schemas.microsoft.com/office/drawing/2014/main" id="{C52533A0-2003-55A5-815E-DB6D0C7D44BF}"/>
              </a:ext>
            </a:extLst>
          </p:cNvPr>
          <p:cNvSpPr txBox="1">
            <a:spLocks noChangeArrowheads="1"/>
          </p:cNvSpPr>
          <p:nvPr/>
        </p:nvSpPr>
        <p:spPr bwMode="auto">
          <a:xfrm>
            <a:off x="539750" y="1520825"/>
            <a:ext cx="7377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sz="2400"/>
              <a:t>设以下电路中所有电容对交流信号均可视为短路。</a:t>
            </a:r>
          </a:p>
        </p:txBody>
      </p:sp>
      <p:sp>
        <p:nvSpPr>
          <p:cNvPr id="1198088" name="Text Box 8">
            <a:extLst>
              <a:ext uri="{FF2B5EF4-FFF2-40B4-BE49-F238E27FC236}">
                <a16:creationId xmlns:a16="http://schemas.microsoft.com/office/drawing/2014/main" id="{95E946E2-0A98-AC05-0C18-132DC02CB769}"/>
              </a:ext>
            </a:extLst>
          </p:cNvPr>
          <p:cNvSpPr txBox="1">
            <a:spLocks noChangeArrowheads="1"/>
          </p:cNvSpPr>
          <p:nvPr/>
        </p:nvSpPr>
        <p:spPr bwMode="auto">
          <a:xfrm>
            <a:off x="719138" y="4365625"/>
            <a:ext cx="3024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a:solidFill>
                  <a:srgbClr val="A50021"/>
                </a:solidFill>
              </a:rPr>
              <a:t>交、直流反馈共存</a:t>
            </a:r>
          </a:p>
        </p:txBody>
      </p:sp>
      <p:sp>
        <p:nvSpPr>
          <p:cNvPr id="1198089" name="Text Box 9">
            <a:extLst>
              <a:ext uri="{FF2B5EF4-FFF2-40B4-BE49-F238E27FC236}">
                <a16:creationId xmlns:a16="http://schemas.microsoft.com/office/drawing/2014/main" id="{55A1CC30-5AD8-7867-1EB7-DC3FBDC7983B}"/>
              </a:ext>
            </a:extLst>
          </p:cNvPr>
          <p:cNvSpPr txBox="1">
            <a:spLocks noChangeArrowheads="1"/>
          </p:cNvSpPr>
          <p:nvPr/>
        </p:nvSpPr>
        <p:spPr bwMode="auto">
          <a:xfrm>
            <a:off x="6588125" y="5276850"/>
            <a:ext cx="2195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kumimoji="1" lang="zh-CN" altLang="en-US" sz="2400">
                <a:solidFill>
                  <a:srgbClr val="A50021"/>
                </a:solidFill>
              </a:rPr>
              <a:t>仅有直流反馈</a:t>
            </a:r>
            <a:endParaRPr kumimoji="1" lang="en-US" altLang="zh-CN" sz="2400">
              <a:solidFill>
                <a:srgbClr val="A50021"/>
              </a:solidFill>
            </a:endParaRPr>
          </a:p>
        </p:txBody>
      </p:sp>
      <p:sp>
        <p:nvSpPr>
          <p:cNvPr id="50183" name="Rectangle 10">
            <a:extLst>
              <a:ext uri="{FF2B5EF4-FFF2-40B4-BE49-F238E27FC236}">
                <a16:creationId xmlns:a16="http://schemas.microsoft.com/office/drawing/2014/main" id="{A9789E25-6CEA-EAF1-67B3-AC2772500D31}"/>
              </a:ext>
            </a:extLst>
          </p:cNvPr>
          <p:cNvSpPr>
            <a:spLocks noChangeArrowheads="1"/>
          </p:cNvSpPr>
          <p:nvPr/>
        </p:nvSpPr>
        <p:spPr bwMode="auto">
          <a:xfrm>
            <a:off x="298450" y="328613"/>
            <a:ext cx="58737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3200">
                <a:solidFill>
                  <a:srgbClr val="FF0000"/>
                </a:solidFill>
              </a:rPr>
              <a:t>例：直流反馈和交流反馈的判断</a:t>
            </a:r>
          </a:p>
        </p:txBody>
      </p:sp>
      <p:graphicFrame>
        <p:nvGraphicFramePr>
          <p:cNvPr id="1198091" name="Object 11">
            <a:extLst>
              <a:ext uri="{FF2B5EF4-FFF2-40B4-BE49-F238E27FC236}">
                <a16:creationId xmlns:a16="http://schemas.microsoft.com/office/drawing/2014/main" id="{65C5A2A5-4DC9-7D30-EDD6-E4C0C3FCCE13}"/>
              </a:ext>
            </a:extLst>
          </p:cNvPr>
          <p:cNvGraphicFramePr>
            <a:graphicFrameLocks noChangeAspect="1"/>
          </p:cNvGraphicFramePr>
          <p:nvPr/>
        </p:nvGraphicFramePr>
        <p:xfrm>
          <a:off x="576263" y="2457450"/>
          <a:ext cx="3317875" cy="1690688"/>
        </p:xfrm>
        <a:graphic>
          <a:graphicData uri="http://schemas.openxmlformats.org/presentationml/2006/ole">
            <mc:AlternateContent xmlns:mc="http://schemas.openxmlformats.org/markup-compatibility/2006">
              <mc:Choice xmlns:v="urn:schemas-microsoft-com:vml" Requires="v">
                <p:oleObj name="Visio" r:id="rId2" imgW="2373630" imgH="1208913" progId="Visio.Drawing.11">
                  <p:embed/>
                </p:oleObj>
              </mc:Choice>
              <mc:Fallback>
                <p:oleObj name="Visio" r:id="rId2" imgW="2373630" imgH="1208913" progId="Visio.Drawing.11">
                  <p:embed/>
                  <p:pic>
                    <p:nvPicPr>
                      <p:cNvPr id="1198091" name="Object 11">
                        <a:extLst>
                          <a:ext uri="{FF2B5EF4-FFF2-40B4-BE49-F238E27FC236}">
                            <a16:creationId xmlns:a16="http://schemas.microsoft.com/office/drawing/2014/main" id="{65C5A2A5-4DC9-7D30-EDD6-E4C0C3FCC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2457450"/>
                        <a:ext cx="3317875" cy="169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8092" name="Object 12">
            <a:extLst>
              <a:ext uri="{FF2B5EF4-FFF2-40B4-BE49-F238E27FC236}">
                <a16:creationId xmlns:a16="http://schemas.microsoft.com/office/drawing/2014/main" id="{B13D171A-D984-9F33-7045-9FC98E9E975E}"/>
              </a:ext>
            </a:extLst>
          </p:cNvPr>
          <p:cNvGraphicFramePr>
            <a:graphicFrameLocks noChangeAspect="1"/>
          </p:cNvGraphicFramePr>
          <p:nvPr/>
        </p:nvGraphicFramePr>
        <p:xfrm>
          <a:off x="4535488" y="1916113"/>
          <a:ext cx="3627437" cy="3368675"/>
        </p:xfrm>
        <a:graphic>
          <a:graphicData uri="http://schemas.openxmlformats.org/presentationml/2006/ole">
            <mc:AlternateContent xmlns:mc="http://schemas.openxmlformats.org/markup-compatibility/2006">
              <mc:Choice xmlns:v="urn:schemas-microsoft-com:vml" Requires="v">
                <p:oleObj name="Visio" r:id="rId4" imgW="3023616" imgH="2808351" progId="Visio.Drawing.11">
                  <p:embed/>
                </p:oleObj>
              </mc:Choice>
              <mc:Fallback>
                <p:oleObj name="Visio" r:id="rId4" imgW="3023616" imgH="2808351" progId="Visio.Drawing.11">
                  <p:embed/>
                  <p:pic>
                    <p:nvPicPr>
                      <p:cNvPr id="1198092" name="Object 12">
                        <a:extLst>
                          <a:ext uri="{FF2B5EF4-FFF2-40B4-BE49-F238E27FC236}">
                            <a16:creationId xmlns:a16="http://schemas.microsoft.com/office/drawing/2014/main" id="{B13D171A-D984-9F33-7045-9FC98E9E97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5488" y="1916113"/>
                        <a:ext cx="3627437" cy="336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731941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198084">
                                            <p:txEl>
                                              <p:pRg st="0" end="0"/>
                                            </p:txEl>
                                          </p:spTgt>
                                        </p:tgtEl>
                                        <p:attrNameLst>
                                          <p:attrName>style.visibility</p:attrName>
                                        </p:attrNameLst>
                                      </p:cBhvr>
                                      <p:to>
                                        <p:strVal val="visible"/>
                                      </p:to>
                                    </p:set>
                                    <p:animEffect transition="in" filter="wipe(left)">
                                      <p:cBhvr>
                                        <p:cTn id="7" dur="500"/>
                                        <p:tgtEl>
                                          <p:spTgt spid="1198084">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98085">
                                            <p:txEl>
                                              <p:pRg st="0" end="0"/>
                                            </p:txEl>
                                          </p:spTgt>
                                        </p:tgtEl>
                                        <p:attrNameLst>
                                          <p:attrName>style.visibility</p:attrName>
                                        </p:attrNameLst>
                                      </p:cBhvr>
                                      <p:to>
                                        <p:strVal val="visible"/>
                                      </p:to>
                                    </p:set>
                                    <p:animEffect transition="in" filter="wipe(left)">
                                      <p:cBhvr>
                                        <p:cTn id="11" dur="500"/>
                                        <p:tgtEl>
                                          <p:spTgt spid="1198085">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4" presetClass="entr" presetSubtype="10" fill="hold" nodeType="clickEffect">
                                  <p:stCondLst>
                                    <p:cond delay="0"/>
                                  </p:stCondLst>
                                  <p:childTnLst>
                                    <p:set>
                                      <p:cBhvr>
                                        <p:cTn id="15" dur="1" fill="hold">
                                          <p:stCondLst>
                                            <p:cond delay="0"/>
                                          </p:stCondLst>
                                        </p:cTn>
                                        <p:tgtEl>
                                          <p:spTgt spid="1198091"/>
                                        </p:tgtEl>
                                        <p:attrNameLst>
                                          <p:attrName>style.visibility</p:attrName>
                                        </p:attrNameLst>
                                      </p:cBhvr>
                                      <p:to>
                                        <p:strVal val="visible"/>
                                      </p:to>
                                    </p:set>
                                    <p:animEffect transition="in" filter="randombar(horizontal)">
                                      <p:cBhvr>
                                        <p:cTn id="16" dur="500"/>
                                        <p:tgtEl>
                                          <p:spTgt spid="11980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9808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198092"/>
                                        </p:tgtEl>
                                        <p:attrNameLst>
                                          <p:attrName>style.visibility</p:attrName>
                                        </p:attrNameLst>
                                      </p:cBhvr>
                                      <p:to>
                                        <p:strVal val="visible"/>
                                      </p:to>
                                    </p:set>
                                    <p:animEffect transition="in" filter="dissolve">
                                      <p:cBhvr>
                                        <p:cTn id="25" dur="500"/>
                                        <p:tgtEl>
                                          <p:spTgt spid="119809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1198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084" grpId="0" build="p" autoUpdateAnimBg="0"/>
      <p:bldP spid="1198085" grpId="0" build="p" autoUpdateAnimBg="0"/>
      <p:bldP spid="1198088" grpId="0"/>
      <p:bldP spid="119808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9323B-8978-B854-0CD3-3EDCF69676CA}"/>
              </a:ext>
            </a:extLst>
          </p:cNvPr>
          <p:cNvSpPr>
            <a:spLocks noGrp="1"/>
          </p:cNvSpPr>
          <p:nvPr>
            <p:ph type="title"/>
          </p:nvPr>
        </p:nvSpPr>
        <p:spPr/>
        <p:txBody>
          <a:bodyPr/>
          <a:lstStyle/>
          <a:p>
            <a:r>
              <a:rPr lang="en-US" altLang="zh-CN" dirty="0"/>
              <a:t>9.1.2 </a:t>
            </a:r>
            <a:r>
              <a:rPr lang="zh-CN" altLang="en-US" dirty="0"/>
              <a:t>反馈的类型</a:t>
            </a:r>
          </a:p>
        </p:txBody>
      </p:sp>
      <p:sp>
        <p:nvSpPr>
          <p:cNvPr id="4" name="Rectangle 9">
            <a:extLst>
              <a:ext uri="{FF2B5EF4-FFF2-40B4-BE49-F238E27FC236}">
                <a16:creationId xmlns:a16="http://schemas.microsoft.com/office/drawing/2014/main" id="{14166A41-D65B-CA6B-02E6-AFC5DF8C8E6C}"/>
              </a:ext>
            </a:extLst>
          </p:cNvPr>
          <p:cNvSpPr>
            <a:spLocks noGrp="1" noChangeArrowheads="1"/>
          </p:cNvSpPr>
          <p:nvPr>
            <p:ph type="sldNum" sz="quarter" idx="10"/>
          </p:nvPr>
        </p:nvSpPr>
        <p:spPr>
          <a:xfrm>
            <a:off x="8532813" y="6597650"/>
            <a:ext cx="576262" cy="260350"/>
          </a:xfrm>
        </p:spPr>
        <p:txBody>
          <a:bodyPr/>
          <a:lstStyle/>
          <a:p>
            <a:fld id="{7F057DDF-3BC6-4A46-BF1E-EA3DE93D59A2}" type="slidenum">
              <a:rPr lang="zh-CN" altLang="en-US"/>
              <a:t>11</a:t>
            </a:fld>
            <a:endParaRPr lang="en-US" altLang="zh-CN"/>
          </a:p>
        </p:txBody>
      </p:sp>
      <p:sp>
        <p:nvSpPr>
          <p:cNvPr id="5" name="Text Box 7">
            <a:extLst>
              <a:ext uri="{FF2B5EF4-FFF2-40B4-BE49-F238E27FC236}">
                <a16:creationId xmlns:a16="http://schemas.microsoft.com/office/drawing/2014/main" id="{A44D4EEC-0FA6-259B-42CD-5FBD99BD00A8}"/>
              </a:ext>
            </a:extLst>
          </p:cNvPr>
          <p:cNvSpPr txBox="1">
            <a:spLocks noChangeArrowheads="1"/>
          </p:cNvSpPr>
          <p:nvPr/>
        </p:nvSpPr>
        <p:spPr bwMode="auto">
          <a:xfrm>
            <a:off x="685800" y="1592263"/>
            <a:ext cx="7467600" cy="891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600" dirty="0">
                <a:solidFill>
                  <a:srgbClr val="000000"/>
                </a:solidFill>
              </a:rPr>
              <a:t>    </a:t>
            </a:r>
            <a:r>
              <a:rPr lang="zh-CN" altLang="en-US" sz="2600" dirty="0"/>
              <a:t>描述放大电路和反馈网络在</a:t>
            </a:r>
            <a:r>
              <a:rPr lang="zh-CN" altLang="en-US" sz="2600" b="1" dirty="0">
                <a:solidFill>
                  <a:srgbClr val="FF0000"/>
                </a:solidFill>
              </a:rPr>
              <a:t>输出端</a:t>
            </a:r>
            <a:r>
              <a:rPr lang="zh-CN" altLang="en-US" sz="2600" dirty="0"/>
              <a:t>的连接方式，即</a:t>
            </a:r>
            <a:r>
              <a:rPr lang="zh-CN" altLang="en-US" sz="2600" dirty="0">
                <a:solidFill>
                  <a:srgbClr val="FF0000"/>
                </a:solidFill>
              </a:rPr>
              <a:t>反馈网络的取样对象</a:t>
            </a:r>
            <a:r>
              <a:rPr lang="zh-CN" altLang="en-US" sz="2600" dirty="0"/>
              <a:t>。</a:t>
            </a:r>
          </a:p>
        </p:txBody>
      </p:sp>
      <p:grpSp>
        <p:nvGrpSpPr>
          <p:cNvPr id="6" name="Group 8">
            <a:extLst>
              <a:ext uri="{FF2B5EF4-FFF2-40B4-BE49-F238E27FC236}">
                <a16:creationId xmlns:a16="http://schemas.microsoft.com/office/drawing/2014/main" id="{C5D26698-7110-1906-8341-AE5B3BCB19F2}"/>
              </a:ext>
            </a:extLst>
          </p:cNvPr>
          <p:cNvGrpSpPr/>
          <p:nvPr/>
        </p:nvGrpSpPr>
        <p:grpSpPr bwMode="auto">
          <a:xfrm>
            <a:off x="6235700" y="2084705"/>
            <a:ext cx="1917700" cy="909320"/>
            <a:chOff x="3696" y="1414"/>
            <a:chExt cx="864" cy="314"/>
          </a:xfrm>
        </p:grpSpPr>
        <p:sp>
          <p:nvSpPr>
            <p:cNvPr id="7" name="Line 9">
              <a:extLst>
                <a:ext uri="{FF2B5EF4-FFF2-40B4-BE49-F238E27FC236}">
                  <a16:creationId xmlns:a16="http://schemas.microsoft.com/office/drawing/2014/main" id="{8C82533E-A68A-A7B1-8593-1E824BFD3A2D}"/>
                </a:ext>
              </a:extLst>
            </p:cNvPr>
            <p:cNvSpPr>
              <a:spLocks noChangeShapeType="1"/>
            </p:cNvSpPr>
            <p:nvPr/>
          </p:nvSpPr>
          <p:spPr bwMode="auto">
            <a:xfrm>
              <a:off x="3696" y="1414"/>
              <a:ext cx="768"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10">
              <a:extLst>
                <a:ext uri="{FF2B5EF4-FFF2-40B4-BE49-F238E27FC236}">
                  <a16:creationId xmlns:a16="http://schemas.microsoft.com/office/drawing/2014/main" id="{D94DBDF1-69A6-C168-C91F-D7B429863E18}"/>
                </a:ext>
              </a:extLst>
            </p:cNvPr>
            <p:cNvSpPr>
              <a:spLocks noChangeShapeType="1"/>
            </p:cNvSpPr>
            <p:nvPr/>
          </p:nvSpPr>
          <p:spPr bwMode="auto">
            <a:xfrm flipH="1" flipV="1">
              <a:off x="4320" y="1440"/>
              <a:ext cx="240" cy="288"/>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 name="Text Box 11">
            <a:extLst>
              <a:ext uri="{FF2B5EF4-FFF2-40B4-BE49-F238E27FC236}">
                <a16:creationId xmlns:a16="http://schemas.microsoft.com/office/drawing/2014/main" id="{A8F7DB4C-D31E-30AC-9643-91D1627B0321}"/>
              </a:ext>
            </a:extLst>
          </p:cNvPr>
          <p:cNvSpPr txBox="1">
            <a:spLocks noChangeArrowheads="1"/>
          </p:cNvSpPr>
          <p:nvPr/>
        </p:nvSpPr>
        <p:spPr bwMode="auto">
          <a:xfrm>
            <a:off x="468313" y="1052513"/>
            <a:ext cx="4140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0"/>
              </a:spcBef>
              <a:defRPr sz="2400">
                <a:solidFill>
                  <a:schemeClr val="tx1"/>
                </a:solidFill>
                <a:latin typeface="Times New Roman" panose="02020603050405020304" pitchFamily="18" charset="0"/>
                <a:ea typeface="宋体" panose="02010600030101010101" pitchFamily="2" charset="-122"/>
              </a:defRPr>
            </a:lvl1pPr>
            <a:lvl2pPr marL="342900" indent="-342900" eaLnBrk="0" hangingPunct="0">
              <a:spcBef>
                <a:spcPct val="0"/>
              </a:spcBef>
              <a:defRPr sz="2400">
                <a:solidFill>
                  <a:schemeClr val="tx1"/>
                </a:solidFill>
                <a:latin typeface="Times New Roman" panose="02020603050405020304" pitchFamily="18" charset="0"/>
                <a:ea typeface="宋体" panose="02010600030101010101" pitchFamily="2" charset="-122"/>
              </a:defRPr>
            </a:lvl2pPr>
            <a:lvl3pPr marL="342900" indent="-342900" eaLnBrk="0" hangingPunct="0">
              <a:spcBef>
                <a:spcPct val="0"/>
              </a:spcBef>
              <a:defRPr sz="2400">
                <a:solidFill>
                  <a:schemeClr val="tx1"/>
                </a:solidFill>
                <a:latin typeface="Times New Roman" panose="02020603050405020304" pitchFamily="18" charset="0"/>
                <a:ea typeface="宋体" panose="02010600030101010101" pitchFamily="2" charset="-122"/>
              </a:defRPr>
            </a:lvl3pPr>
            <a:lvl4pPr marL="342900" indent="-342900" eaLnBrk="0" hangingPunct="0">
              <a:spcBef>
                <a:spcPct val="0"/>
              </a:spcBef>
              <a:defRPr sz="2400">
                <a:solidFill>
                  <a:schemeClr val="tx1"/>
                </a:solidFill>
                <a:latin typeface="Times New Roman" panose="02020603050405020304" pitchFamily="18" charset="0"/>
                <a:ea typeface="宋体" panose="02010600030101010101" pitchFamily="2" charset="-122"/>
              </a:defRPr>
            </a:lvl4pPr>
            <a:lvl5pPr marL="342900" indent="-342900" eaLnBrk="0" hangingPunct="0">
              <a:spcBef>
                <a:spcPct val="0"/>
              </a:spcBef>
              <a:defRPr sz="2400">
                <a:solidFill>
                  <a:schemeClr val="tx1"/>
                </a:solidFill>
                <a:latin typeface="Times New Roman" panose="02020603050405020304" pitchFamily="18" charset="0"/>
                <a:ea typeface="宋体" panose="02010600030101010101" pitchFamily="2" charset="-122"/>
              </a:defRPr>
            </a:lvl5pPr>
            <a:lvl6pPr marL="800100" indent="-3429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1257300" indent="-3429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714500" indent="-3429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2171700" indent="-3429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pPr>
            <a:r>
              <a:rPr lang="en-US" altLang="zh-CN" sz="2800" b="1"/>
              <a:t>2. </a:t>
            </a:r>
            <a:r>
              <a:rPr lang="zh-CN" altLang="en-US" sz="2800" b="1">
                <a:latin typeface="黑体" panose="02010609060101010101" pitchFamily="49" charset="-122"/>
                <a:ea typeface="黑体" panose="02010609060101010101" pitchFamily="49" charset="-122"/>
              </a:rPr>
              <a:t>电压反馈和电流反馈</a:t>
            </a:r>
          </a:p>
        </p:txBody>
      </p:sp>
      <p:graphicFrame>
        <p:nvGraphicFramePr>
          <p:cNvPr id="11" name="Object 14">
            <a:extLst>
              <a:ext uri="{FF2B5EF4-FFF2-40B4-BE49-F238E27FC236}">
                <a16:creationId xmlns:a16="http://schemas.microsoft.com/office/drawing/2014/main" id="{434445FD-EDAE-8260-D8EC-0F6D43BCDBE9}"/>
              </a:ext>
            </a:extLst>
          </p:cNvPr>
          <p:cNvGraphicFramePr>
            <a:graphicFrameLocks noChangeAspect="1"/>
          </p:cNvGraphicFramePr>
          <p:nvPr/>
        </p:nvGraphicFramePr>
        <p:xfrm>
          <a:off x="4859338" y="2654935"/>
          <a:ext cx="4095750" cy="1720850"/>
        </p:xfrm>
        <a:graphic>
          <a:graphicData uri="http://schemas.openxmlformats.org/presentationml/2006/ole">
            <mc:AlternateContent xmlns:mc="http://schemas.openxmlformats.org/markup-compatibility/2006">
              <mc:Choice xmlns:v="urn:schemas-microsoft-com:vml" Requires="v">
                <p:oleObj name="Visio" r:id="rId2" imgW="2151380" imgH="914400" progId="Visio.Drawing.11">
                  <p:embed/>
                </p:oleObj>
              </mc:Choice>
              <mc:Fallback>
                <p:oleObj name="Visio" r:id="rId2" imgW="2151380" imgH="914400" progId="Visio.Drawing.11">
                  <p:embed/>
                  <p:pic>
                    <p:nvPicPr>
                      <p:cNvPr id="1097742" name="Object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654935"/>
                        <a:ext cx="4095750" cy="172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文本框 11">
            <a:extLst>
              <a:ext uri="{FF2B5EF4-FFF2-40B4-BE49-F238E27FC236}">
                <a16:creationId xmlns:a16="http://schemas.microsoft.com/office/drawing/2014/main" id="{083CD523-780D-40F6-1D5E-AF6136114E6B}"/>
              </a:ext>
            </a:extLst>
          </p:cNvPr>
          <p:cNvSpPr txBox="1"/>
          <p:nvPr/>
        </p:nvSpPr>
        <p:spPr>
          <a:xfrm>
            <a:off x="719572" y="4797534"/>
            <a:ext cx="2413635" cy="860425"/>
          </a:xfrm>
          <a:prstGeom prst="rect">
            <a:avLst/>
          </a:prstGeom>
          <a:solidFill>
            <a:schemeClr val="accent5">
              <a:lumMod val="20000"/>
              <a:lumOff val="80000"/>
            </a:schemeClr>
          </a:solidFill>
        </p:spPr>
        <p:txBody>
          <a:bodyPr wrap="square" rtlCol="0" anchor="t">
            <a:spAutoFit/>
          </a:bodyPr>
          <a:lstStyle/>
          <a:p>
            <a:pPr>
              <a:spcBef>
                <a:spcPct val="50000"/>
              </a:spcBef>
              <a:buClr>
                <a:srgbClr val="3C1DC3"/>
              </a:buClr>
            </a:pPr>
            <a:r>
              <a:rPr lang="en-US" altLang="zh-CN" sz="2000" b="1" dirty="0" err="1">
                <a:latin typeface="Times New Roman" panose="02020603050405020304" pitchFamily="18" charset="0"/>
                <a:ea typeface="微软雅黑" panose="020B0503020204020204" charset="-122"/>
                <a:cs typeface="Times New Roman" panose="02020603050405020304" pitchFamily="18" charset="0"/>
                <a:sym typeface="+mn-ea"/>
              </a:rPr>
              <a:t>x</a:t>
            </a:r>
            <a:r>
              <a:rPr lang="en-US" altLang="zh-CN" sz="2000" b="1" baseline="-25000" dirty="0" err="1">
                <a:latin typeface="Times New Roman" panose="02020603050405020304" pitchFamily="18" charset="0"/>
                <a:ea typeface="微软雅黑" panose="020B0503020204020204" charset="-122"/>
                <a:cs typeface="Times New Roman" panose="02020603050405020304" pitchFamily="18" charset="0"/>
                <a:sym typeface="+mn-ea"/>
              </a:rPr>
              <a:t>f</a:t>
            </a:r>
            <a:r>
              <a:rPr lang="zh-CN" altLang="en-US" sz="2000" b="1" dirty="0" err="1">
                <a:latin typeface="微软雅黑" panose="020B0503020204020204" charset="-122"/>
                <a:ea typeface="微软雅黑" panose="020B0503020204020204" charset="-122"/>
                <a:cs typeface="微软雅黑" panose="020B0503020204020204" charset="-122"/>
                <a:sym typeface="+mn-ea"/>
              </a:rPr>
              <a:t>取样</a:t>
            </a:r>
            <a:r>
              <a:rPr lang="en-US" altLang="zh-CN" sz="2000" b="1" dirty="0" err="1">
                <a:latin typeface="Times New Roman" panose="02020603050405020304" pitchFamily="18" charset="0"/>
                <a:ea typeface="微软雅黑" panose="020B0503020204020204" charset="-122"/>
                <a:cs typeface="Times New Roman" panose="02020603050405020304" pitchFamily="18" charset="0"/>
                <a:sym typeface="+mn-ea"/>
              </a:rPr>
              <a:t>u</a:t>
            </a:r>
            <a:r>
              <a:rPr lang="en-US" altLang="zh-CN" sz="2000" b="1" baseline="-25000" dirty="0" err="1">
                <a:latin typeface="Times New Roman" panose="02020603050405020304" pitchFamily="18" charset="0"/>
                <a:ea typeface="微软雅黑" panose="020B0503020204020204" charset="-122"/>
                <a:cs typeface="Times New Roman" panose="02020603050405020304" pitchFamily="18" charset="0"/>
                <a:sym typeface="+mn-ea"/>
              </a:rPr>
              <a:t>o</a:t>
            </a:r>
            <a:r>
              <a:rPr lang="en-US" altLang="zh-CN" sz="2000" b="1" dirty="0" err="1">
                <a:latin typeface="微软雅黑" panose="020B0503020204020204" charset="-122"/>
                <a:ea typeface="微软雅黑" panose="020B0503020204020204" charset="-122"/>
                <a:cs typeface="微软雅黑" panose="020B0503020204020204" charset="-122"/>
                <a:sym typeface="+mn-ea"/>
              </a:rPr>
              <a:t>→</a:t>
            </a:r>
            <a:r>
              <a:rPr lang="zh-CN" altLang="en-US" sz="2000" b="1" dirty="0">
                <a:latin typeface="微软雅黑" panose="020B0503020204020204" charset="-122"/>
                <a:ea typeface="微软雅黑" panose="020B0503020204020204" charset="-122"/>
                <a:cs typeface="微软雅黑" panose="020B0503020204020204" charset="-122"/>
                <a:sym typeface="+mn-ea"/>
              </a:rPr>
              <a:t>电压反馈</a:t>
            </a:r>
            <a:endPar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a:spcBef>
                <a:spcPct val="50000"/>
              </a:spcBef>
              <a:buClr>
                <a:srgbClr val="3C1DC3"/>
              </a:buClr>
            </a:pPr>
            <a:r>
              <a:rPr lang="en-US" altLang="zh-CN" sz="2000" b="1" dirty="0" err="1">
                <a:latin typeface="Times New Roman" panose="02020603050405020304" pitchFamily="18" charset="0"/>
                <a:ea typeface="微软雅黑" panose="020B0503020204020204" charset="-122"/>
                <a:cs typeface="Times New Roman" panose="02020603050405020304" pitchFamily="18" charset="0"/>
                <a:sym typeface="+mn-ea"/>
              </a:rPr>
              <a:t>x</a:t>
            </a:r>
            <a:r>
              <a:rPr lang="en-US" altLang="zh-CN" sz="2000" b="1" baseline="-25000" dirty="0" err="1">
                <a:latin typeface="Times New Roman" panose="02020603050405020304" pitchFamily="18" charset="0"/>
                <a:ea typeface="微软雅黑" panose="020B0503020204020204" charset="-122"/>
                <a:cs typeface="Times New Roman" panose="02020603050405020304" pitchFamily="18" charset="0"/>
                <a:sym typeface="+mn-ea"/>
              </a:rPr>
              <a:t>f</a:t>
            </a:r>
            <a:r>
              <a:rPr lang="zh-CN" altLang="en-US" sz="2000" b="1" dirty="0" err="1">
                <a:latin typeface="微软雅黑" panose="020B0503020204020204" charset="-122"/>
                <a:ea typeface="微软雅黑" panose="020B0503020204020204" charset="-122"/>
                <a:cs typeface="微软雅黑" panose="020B0503020204020204" charset="-122"/>
                <a:sym typeface="+mn-ea"/>
              </a:rPr>
              <a:t>取样</a:t>
            </a:r>
            <a:r>
              <a:rPr lang="en-US" altLang="zh-CN" sz="2000" b="1" dirty="0" err="1">
                <a:latin typeface="Times New Roman" panose="02020603050405020304" pitchFamily="18" charset="0"/>
                <a:ea typeface="微软雅黑" panose="020B0503020204020204" charset="-122"/>
                <a:cs typeface="Times New Roman" panose="02020603050405020304" pitchFamily="18" charset="0"/>
                <a:sym typeface="+mn-ea"/>
              </a:rPr>
              <a:t>i</a:t>
            </a:r>
            <a:r>
              <a:rPr lang="en-US" altLang="zh-CN" sz="2000" b="1" baseline="-25000" dirty="0" err="1">
                <a:latin typeface="Times New Roman" panose="02020603050405020304" pitchFamily="18" charset="0"/>
                <a:ea typeface="微软雅黑" panose="020B0503020204020204" charset="-122"/>
                <a:cs typeface="Times New Roman" panose="02020603050405020304" pitchFamily="18" charset="0"/>
                <a:sym typeface="+mn-ea"/>
              </a:rPr>
              <a:t>o</a:t>
            </a:r>
            <a:r>
              <a:rPr lang="en-US" altLang="zh-CN" sz="2000" b="1" dirty="0" err="1">
                <a:latin typeface="微软雅黑" panose="020B0503020204020204" charset="-122"/>
                <a:ea typeface="微软雅黑" panose="020B0503020204020204" charset="-122"/>
                <a:cs typeface="微软雅黑" panose="020B0503020204020204" charset="-122"/>
                <a:sym typeface="+mn-ea"/>
              </a:rPr>
              <a:t>→</a:t>
            </a:r>
            <a:r>
              <a:rPr lang="zh-CN" altLang="en-US" sz="2000" b="1" dirty="0">
                <a:latin typeface="微软雅黑" panose="020B0503020204020204" charset="-122"/>
                <a:ea typeface="微软雅黑" panose="020B0503020204020204" charset="-122"/>
                <a:cs typeface="微软雅黑" panose="020B0503020204020204" charset="-122"/>
                <a:sym typeface="+mn-ea"/>
              </a:rPr>
              <a:t>电流反馈</a:t>
            </a:r>
          </a:p>
        </p:txBody>
      </p:sp>
      <p:sp>
        <p:nvSpPr>
          <p:cNvPr id="13" name="文本框 12">
            <a:extLst>
              <a:ext uri="{FF2B5EF4-FFF2-40B4-BE49-F238E27FC236}">
                <a16:creationId xmlns:a16="http://schemas.microsoft.com/office/drawing/2014/main" id="{CE751FE4-9E73-8167-913E-B24CABE73C68}"/>
              </a:ext>
            </a:extLst>
          </p:cNvPr>
          <p:cNvSpPr txBox="1"/>
          <p:nvPr/>
        </p:nvSpPr>
        <p:spPr>
          <a:xfrm>
            <a:off x="107315" y="3644900"/>
            <a:ext cx="5097780" cy="460375"/>
          </a:xfrm>
          <a:prstGeom prst="rect">
            <a:avLst/>
          </a:prstGeom>
          <a:noFill/>
        </p:spPr>
        <p:txBody>
          <a:bodyPr wrap="none" rtlCol="0" anchor="t">
            <a:spAutoFit/>
          </a:bodyPr>
          <a:lstStyle/>
          <a:p>
            <a:pPr marL="342900" indent="-342900">
              <a:spcBef>
                <a:spcPct val="50000"/>
              </a:spcBef>
              <a:buClr>
                <a:srgbClr val="3C1DC3"/>
              </a:buClr>
              <a:buFont typeface="Wingdings" panose="05000000000000000000" charset="0"/>
              <a:buChar char="n"/>
            </a:pPr>
            <a:r>
              <a:rPr lang="zh-CN" altLang="en-US" sz="2400" b="1" dirty="0">
                <a:gradFill>
                  <a:gsLst>
                    <a:gs pos="0">
                      <a:schemeClr val="accent1">
                        <a:lumMod val="5000"/>
                        <a:lumOff val="95000"/>
                      </a:schemeClr>
                    </a:gs>
                    <a:gs pos="0">
                      <a:srgbClr val="6C63FF"/>
                    </a:gs>
                    <a:gs pos="83000">
                      <a:srgbClr val="3C1DC3"/>
                    </a:gs>
                    <a:gs pos="100000">
                      <a:srgbClr val="000070"/>
                    </a:gs>
                  </a:gsLst>
                  <a:lin ang="5400000" scaled="1"/>
                </a:gradFill>
                <a:latin typeface="微软雅黑" panose="020B0503020204020204" charset="-122"/>
                <a:ea typeface="微软雅黑" panose="020B0503020204020204" charset="-122"/>
                <a:sym typeface="+mn-ea"/>
              </a:rPr>
              <a:t>反馈网络对输出量的取样对象不同</a:t>
            </a:r>
          </a:p>
        </p:txBody>
      </p:sp>
      <p:sp>
        <p:nvSpPr>
          <p:cNvPr id="14" name="文本框 13">
            <a:extLst>
              <a:ext uri="{FF2B5EF4-FFF2-40B4-BE49-F238E27FC236}">
                <a16:creationId xmlns:a16="http://schemas.microsoft.com/office/drawing/2014/main" id="{C40BCC36-4482-471F-59A1-4191C89FF404}"/>
              </a:ext>
            </a:extLst>
          </p:cNvPr>
          <p:cNvSpPr txBox="1"/>
          <p:nvPr/>
        </p:nvSpPr>
        <p:spPr>
          <a:xfrm>
            <a:off x="3534527" y="4725144"/>
            <a:ext cx="2766695" cy="460375"/>
          </a:xfrm>
          <a:prstGeom prst="rect">
            <a:avLst/>
          </a:prstGeom>
          <a:noFill/>
        </p:spPr>
        <p:txBody>
          <a:bodyPr wrap="none" rtlCol="0" anchor="t">
            <a:spAutoFit/>
          </a:bodyPr>
          <a:lstStyle/>
          <a:p>
            <a:pPr marL="342900" indent="-342900">
              <a:buFont typeface="Wingdings" panose="05000000000000000000" charset="0"/>
              <a:buChar char="n"/>
            </a:pPr>
            <a:r>
              <a:rPr lang="en-US" altLang="zh-CN" dirty="0" err="1">
                <a:solidFill>
                  <a:srgbClr val="C00000"/>
                </a:solidFill>
                <a:latin typeface="微软雅黑" panose="020B0503020204020204" charset="-122"/>
                <a:ea typeface="微软雅黑" panose="020B0503020204020204" charset="-122"/>
                <a:cs typeface="微软雅黑" panose="020B0503020204020204" charset="-122"/>
                <a:sym typeface="+mn-ea"/>
              </a:rPr>
              <a:t>→x</a:t>
            </a:r>
            <a:r>
              <a:rPr lang="en-US" altLang="zh-CN"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f</a:t>
            </a:r>
            <a:r>
              <a:rPr lang="zh-CN" altLang="en-US" dirty="0" err="1">
                <a:solidFill>
                  <a:srgbClr val="C00000"/>
                </a:solidFill>
                <a:latin typeface="微软雅黑" panose="020B0503020204020204" charset="-122"/>
                <a:ea typeface="微软雅黑" panose="020B0503020204020204" charset="-122"/>
                <a:cs typeface="微软雅黑" panose="020B0503020204020204" charset="-122"/>
                <a:sym typeface="+mn-ea"/>
              </a:rPr>
              <a:t>与</a:t>
            </a:r>
            <a:r>
              <a:rPr lang="en-US" altLang="zh-CN" dirty="0" err="1">
                <a:solidFill>
                  <a:srgbClr val="C00000"/>
                </a:solidFill>
                <a:latin typeface="微软雅黑" panose="020B0503020204020204" charset="-122"/>
                <a:ea typeface="微软雅黑" panose="020B0503020204020204" charset="-122"/>
                <a:cs typeface="微软雅黑" panose="020B0503020204020204" charset="-122"/>
                <a:sym typeface="+mn-ea"/>
              </a:rPr>
              <a:t>u</a:t>
            </a:r>
            <a:r>
              <a:rPr lang="en-US" altLang="zh-CN"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o</a:t>
            </a:r>
            <a:r>
              <a:rPr lang="zh-CN" dirty="0" err="1">
                <a:solidFill>
                  <a:srgbClr val="C00000"/>
                </a:solidFill>
                <a:latin typeface="微软雅黑" panose="020B0503020204020204" charset="-122"/>
                <a:ea typeface="微软雅黑" panose="020B0503020204020204" charset="-122"/>
                <a:cs typeface="微软雅黑" panose="020B0503020204020204" charset="-122"/>
                <a:sym typeface="+mn-ea"/>
              </a:rPr>
              <a:t>成正比</a:t>
            </a:r>
            <a:r>
              <a:rPr lang="en-US" altLang="zh-CN" dirty="0" err="1">
                <a:solidFill>
                  <a:srgbClr val="C00000"/>
                </a:solidFill>
                <a:latin typeface="微软雅黑" panose="020B0503020204020204" charset="-122"/>
                <a:ea typeface="微软雅黑" panose="020B0503020204020204" charset="-122"/>
                <a:cs typeface="微软雅黑" panose="020B0503020204020204" charset="-122"/>
                <a:sym typeface="+mn-ea"/>
              </a:rPr>
              <a:t>  </a:t>
            </a:r>
            <a:endParaRPr lang="zh-CN" altLang="en-US"/>
          </a:p>
        </p:txBody>
      </p:sp>
      <p:sp>
        <p:nvSpPr>
          <p:cNvPr id="15" name="文本框 14">
            <a:extLst>
              <a:ext uri="{FF2B5EF4-FFF2-40B4-BE49-F238E27FC236}">
                <a16:creationId xmlns:a16="http://schemas.microsoft.com/office/drawing/2014/main" id="{E39C8A7A-78FE-80B5-57FA-2C91CDC6814A}"/>
              </a:ext>
            </a:extLst>
          </p:cNvPr>
          <p:cNvSpPr txBox="1"/>
          <p:nvPr/>
        </p:nvSpPr>
        <p:spPr>
          <a:xfrm>
            <a:off x="3534527" y="5301089"/>
            <a:ext cx="2422525" cy="534035"/>
          </a:xfrm>
          <a:prstGeom prst="rect">
            <a:avLst/>
          </a:prstGeom>
          <a:noFill/>
        </p:spPr>
        <p:txBody>
          <a:bodyPr wrap="none" rtlCol="0" anchor="t">
            <a:spAutoFit/>
          </a:bodyPr>
          <a:lstStyle/>
          <a:p>
            <a:pPr marL="285750" indent="-285750" algn="l">
              <a:lnSpc>
                <a:spcPct val="120000"/>
              </a:lnSpc>
              <a:spcBef>
                <a:spcPts val="0"/>
              </a:spcBef>
              <a:spcAft>
                <a:spcPts val="0"/>
              </a:spcAft>
              <a:buFont typeface="Wingdings" panose="05000000000000000000" charset="0"/>
              <a:buChar char="n"/>
            </a:pPr>
            <a:r>
              <a:rPr lang="en-US" altLang="zh-CN" dirty="0" err="1">
                <a:solidFill>
                  <a:srgbClr val="C00000"/>
                </a:solidFill>
                <a:latin typeface="微软雅黑" panose="020B0503020204020204" charset="-122"/>
                <a:ea typeface="微软雅黑" panose="020B0503020204020204" charset="-122"/>
                <a:cs typeface="微软雅黑" panose="020B0503020204020204" charset="-122"/>
                <a:sym typeface="+mn-ea"/>
              </a:rPr>
              <a:t>→x</a:t>
            </a:r>
            <a:r>
              <a:rPr lang="en-US" altLang="zh-CN"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f</a:t>
            </a:r>
            <a:r>
              <a:rPr lang="zh-CN" altLang="en-US" dirty="0" err="1">
                <a:solidFill>
                  <a:srgbClr val="C00000"/>
                </a:solidFill>
                <a:latin typeface="微软雅黑" panose="020B0503020204020204" charset="-122"/>
                <a:ea typeface="微软雅黑" panose="020B0503020204020204" charset="-122"/>
                <a:cs typeface="微软雅黑" panose="020B0503020204020204" charset="-122"/>
                <a:sym typeface="+mn-ea"/>
              </a:rPr>
              <a:t>与</a:t>
            </a:r>
            <a:r>
              <a:rPr lang="en-US" altLang="zh-CN" dirty="0" err="1">
                <a:solidFill>
                  <a:srgbClr val="C00000"/>
                </a:solidFill>
                <a:latin typeface="微软雅黑" panose="020B0503020204020204" charset="-122"/>
                <a:ea typeface="微软雅黑" panose="020B0503020204020204" charset="-122"/>
                <a:cs typeface="微软雅黑" panose="020B0503020204020204" charset="-122"/>
                <a:sym typeface="+mn-ea"/>
              </a:rPr>
              <a:t>i</a:t>
            </a:r>
            <a:r>
              <a:rPr lang="en-US" altLang="zh-CN"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o</a:t>
            </a:r>
            <a:r>
              <a:rPr lang="zh-CN" dirty="0" err="1">
                <a:solidFill>
                  <a:srgbClr val="C00000"/>
                </a:solidFill>
                <a:latin typeface="微软雅黑" panose="020B0503020204020204" charset="-122"/>
                <a:ea typeface="微软雅黑" panose="020B0503020204020204" charset="-122"/>
                <a:cs typeface="微软雅黑" panose="020B0503020204020204" charset="-122"/>
                <a:sym typeface="+mn-ea"/>
              </a:rPr>
              <a:t>成正比</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left)">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utoUpdateAnimBg="0"/>
      <p:bldP spid="12" grpId="0" bldLvl="0" animBg="1"/>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a:extLst>
              <a:ext uri="{FF2B5EF4-FFF2-40B4-BE49-F238E27FC236}">
                <a16:creationId xmlns:a16="http://schemas.microsoft.com/office/drawing/2014/main" id="{1747A52B-ED70-440E-2E77-EC3A35F7B9D0}"/>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E14AEDA5-8900-4BFA-9A9F-B12F468E01C7}" type="slidenum">
              <a:rPr lang="zh-CN" altLang="en-US" sz="1600" smtClean="0">
                <a:solidFill>
                  <a:srgbClr val="FFFF00"/>
                </a:solidFill>
                <a:ea typeface="宋体" panose="02010600030101010101" pitchFamily="2" charset="-122"/>
              </a:rPr>
              <a:pPr>
                <a:lnSpc>
                  <a:spcPct val="100000"/>
                </a:lnSpc>
                <a:spcBef>
                  <a:spcPct val="0"/>
                </a:spcBef>
                <a:buFontTx/>
                <a:buNone/>
              </a:pPr>
              <a:t>12</a:t>
            </a:fld>
            <a:endParaRPr lang="en-US" altLang="zh-CN" sz="1600">
              <a:solidFill>
                <a:srgbClr val="FFFF00"/>
              </a:solidFill>
              <a:ea typeface="宋体" panose="02010600030101010101" pitchFamily="2" charset="-122"/>
            </a:endParaRPr>
          </a:p>
        </p:txBody>
      </p:sp>
      <p:sp>
        <p:nvSpPr>
          <p:cNvPr id="1097731" name="Text Box 3">
            <a:extLst>
              <a:ext uri="{FF2B5EF4-FFF2-40B4-BE49-F238E27FC236}">
                <a16:creationId xmlns:a16="http://schemas.microsoft.com/office/drawing/2014/main" id="{9C7C35A6-419A-CD3E-265F-67606346D845}"/>
              </a:ext>
            </a:extLst>
          </p:cNvPr>
          <p:cNvSpPr txBox="1">
            <a:spLocks noChangeArrowheads="1"/>
          </p:cNvSpPr>
          <p:nvPr/>
        </p:nvSpPr>
        <p:spPr bwMode="auto">
          <a:xfrm>
            <a:off x="685800" y="2686050"/>
            <a:ext cx="417353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50000"/>
              </a:spcBef>
              <a:buFontTx/>
              <a:buNone/>
            </a:pPr>
            <a:r>
              <a:rPr lang="zh-CN" altLang="en-US" sz="2600" dirty="0"/>
              <a:t>    将输出电压的一部分或全部引回到输入回路来影响净输入量的为电压反馈，即</a:t>
            </a:r>
          </a:p>
        </p:txBody>
      </p:sp>
      <p:graphicFrame>
        <p:nvGraphicFramePr>
          <p:cNvPr id="1097732" name="Object 4">
            <a:extLst>
              <a:ext uri="{FF2B5EF4-FFF2-40B4-BE49-F238E27FC236}">
                <a16:creationId xmlns:a16="http://schemas.microsoft.com/office/drawing/2014/main" id="{C4BC0F46-F732-617D-84B9-CE93921EEE23}"/>
              </a:ext>
            </a:extLst>
          </p:cNvPr>
          <p:cNvGraphicFramePr>
            <a:graphicFrameLocks noChangeAspect="1"/>
          </p:cNvGraphicFramePr>
          <p:nvPr/>
        </p:nvGraphicFramePr>
        <p:xfrm>
          <a:off x="1619250" y="4006850"/>
          <a:ext cx="1247775" cy="538163"/>
        </p:xfrm>
        <a:graphic>
          <a:graphicData uri="http://schemas.openxmlformats.org/presentationml/2006/ole">
            <mc:AlternateContent xmlns:mc="http://schemas.openxmlformats.org/markup-compatibility/2006">
              <mc:Choice xmlns:v="urn:schemas-microsoft-com:vml" Requires="v">
                <p:oleObj name="公式" r:id="rId2" imgW="558558" imgH="241195" progId="Equation.3">
                  <p:embed/>
                </p:oleObj>
              </mc:Choice>
              <mc:Fallback>
                <p:oleObj name="公式" r:id="rId2" imgW="558558" imgH="241195" progId="Equation.3">
                  <p:embed/>
                  <p:pic>
                    <p:nvPicPr>
                      <p:cNvPr id="1097732" name="Object 4">
                        <a:extLst>
                          <a:ext uri="{FF2B5EF4-FFF2-40B4-BE49-F238E27FC236}">
                            <a16:creationId xmlns:a16="http://schemas.microsoft.com/office/drawing/2014/main" id="{C4BC0F46-F732-617D-84B9-CE93921EE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006850"/>
                        <a:ext cx="1247775" cy="538163"/>
                      </a:xfrm>
                      <a:prstGeom prst="rect">
                        <a:avLst/>
                      </a:prstGeom>
                      <a:solidFill>
                        <a:srgbClr val="66FFFF"/>
                      </a:solidFill>
                      <a:ln w="9525">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7733" name="Text Box 5">
            <a:extLst>
              <a:ext uri="{FF2B5EF4-FFF2-40B4-BE49-F238E27FC236}">
                <a16:creationId xmlns:a16="http://schemas.microsoft.com/office/drawing/2014/main" id="{8672B8B7-06EF-1580-445D-0EBA2FAFE554}"/>
              </a:ext>
            </a:extLst>
          </p:cNvPr>
          <p:cNvSpPr txBox="1">
            <a:spLocks noChangeArrowheads="1"/>
          </p:cNvSpPr>
          <p:nvPr/>
        </p:nvSpPr>
        <p:spPr bwMode="auto">
          <a:xfrm>
            <a:off x="685800" y="4597400"/>
            <a:ext cx="7696200"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50000"/>
              </a:spcBef>
              <a:buFontTx/>
              <a:buNone/>
            </a:pPr>
            <a:r>
              <a:rPr lang="zh-CN" altLang="en-US" sz="2600" dirty="0"/>
              <a:t>    将输出电流的一部分或全部引回到输入回路来影响净输入量的为电流反馈，即</a:t>
            </a:r>
          </a:p>
        </p:txBody>
      </p:sp>
      <p:graphicFrame>
        <p:nvGraphicFramePr>
          <p:cNvPr id="1097734" name="Object 6">
            <a:extLst>
              <a:ext uri="{FF2B5EF4-FFF2-40B4-BE49-F238E27FC236}">
                <a16:creationId xmlns:a16="http://schemas.microsoft.com/office/drawing/2014/main" id="{074B84F5-BBD1-EDEC-F036-FCB066DB5E39}"/>
              </a:ext>
            </a:extLst>
          </p:cNvPr>
          <p:cNvGraphicFramePr>
            <a:graphicFrameLocks noChangeAspect="1"/>
          </p:cNvGraphicFramePr>
          <p:nvPr/>
        </p:nvGraphicFramePr>
        <p:xfrm>
          <a:off x="5256213" y="5051425"/>
          <a:ext cx="1162050" cy="538163"/>
        </p:xfrm>
        <a:graphic>
          <a:graphicData uri="http://schemas.openxmlformats.org/presentationml/2006/ole">
            <mc:AlternateContent xmlns:mc="http://schemas.openxmlformats.org/markup-compatibility/2006">
              <mc:Choice xmlns:v="urn:schemas-microsoft-com:vml" Requires="v">
                <p:oleObj name="公式" r:id="rId4" imgW="520474" imgH="241195" progId="Equation.3">
                  <p:embed/>
                </p:oleObj>
              </mc:Choice>
              <mc:Fallback>
                <p:oleObj name="公式" r:id="rId4" imgW="520474" imgH="241195" progId="Equation.3">
                  <p:embed/>
                  <p:pic>
                    <p:nvPicPr>
                      <p:cNvPr id="1097734" name="Object 6">
                        <a:extLst>
                          <a:ext uri="{FF2B5EF4-FFF2-40B4-BE49-F238E27FC236}">
                            <a16:creationId xmlns:a16="http://schemas.microsoft.com/office/drawing/2014/main" id="{074B84F5-BBD1-EDEC-F036-FCB066DB5E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213" y="5051425"/>
                        <a:ext cx="1162050" cy="538163"/>
                      </a:xfrm>
                      <a:prstGeom prst="rect">
                        <a:avLst/>
                      </a:prstGeom>
                      <a:solidFill>
                        <a:srgbClr val="66FFFF"/>
                      </a:solidFill>
                      <a:ln w="9525">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7735" name="Text Box 7">
            <a:extLst>
              <a:ext uri="{FF2B5EF4-FFF2-40B4-BE49-F238E27FC236}">
                <a16:creationId xmlns:a16="http://schemas.microsoft.com/office/drawing/2014/main" id="{13A062B8-C09C-F7F9-E624-E222AE40E9FE}"/>
              </a:ext>
            </a:extLst>
          </p:cNvPr>
          <p:cNvSpPr txBox="1">
            <a:spLocks noChangeArrowheads="1"/>
          </p:cNvSpPr>
          <p:nvPr/>
        </p:nvSpPr>
        <p:spPr bwMode="auto">
          <a:xfrm>
            <a:off x="685800" y="1592263"/>
            <a:ext cx="746760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50000"/>
              </a:spcBef>
              <a:buFontTx/>
              <a:buNone/>
            </a:pPr>
            <a:r>
              <a:rPr lang="zh-CN" altLang="en-US" sz="2600" dirty="0">
                <a:solidFill>
                  <a:srgbClr val="000000"/>
                </a:solidFill>
              </a:rPr>
              <a:t>    </a:t>
            </a:r>
            <a:r>
              <a:rPr lang="zh-CN" altLang="en-US" sz="2600" dirty="0"/>
              <a:t>描述放大电路和反馈网络在</a:t>
            </a:r>
            <a:r>
              <a:rPr lang="zh-CN" altLang="en-US" sz="2600" dirty="0">
                <a:solidFill>
                  <a:srgbClr val="FF0000"/>
                </a:solidFill>
              </a:rPr>
              <a:t>输出端</a:t>
            </a:r>
            <a:r>
              <a:rPr lang="zh-CN" altLang="en-US" sz="2600" dirty="0"/>
              <a:t>的连接方式，即</a:t>
            </a:r>
            <a:r>
              <a:rPr lang="zh-CN" altLang="en-US" sz="2600" dirty="0">
                <a:solidFill>
                  <a:srgbClr val="FF0000"/>
                </a:solidFill>
              </a:rPr>
              <a:t>反馈网络的取样对象</a:t>
            </a:r>
            <a:r>
              <a:rPr lang="zh-CN" altLang="en-US" sz="2600" dirty="0"/>
              <a:t>。</a:t>
            </a:r>
          </a:p>
        </p:txBody>
      </p:sp>
      <p:grpSp>
        <p:nvGrpSpPr>
          <p:cNvPr id="1097736" name="Group 8">
            <a:extLst>
              <a:ext uri="{FF2B5EF4-FFF2-40B4-BE49-F238E27FC236}">
                <a16:creationId xmlns:a16="http://schemas.microsoft.com/office/drawing/2014/main" id="{4BD2ECAC-7634-646C-6056-2BF2773BEC50}"/>
              </a:ext>
            </a:extLst>
          </p:cNvPr>
          <p:cNvGrpSpPr>
            <a:grpSpLocks/>
          </p:cNvGrpSpPr>
          <p:nvPr/>
        </p:nvGrpSpPr>
        <p:grpSpPr bwMode="auto">
          <a:xfrm>
            <a:off x="6235700" y="2084388"/>
            <a:ext cx="1865313" cy="527050"/>
            <a:chOff x="3696" y="1414"/>
            <a:chExt cx="864" cy="314"/>
          </a:xfrm>
        </p:grpSpPr>
        <p:sp>
          <p:nvSpPr>
            <p:cNvPr id="14348" name="Line 9">
              <a:extLst>
                <a:ext uri="{FF2B5EF4-FFF2-40B4-BE49-F238E27FC236}">
                  <a16:creationId xmlns:a16="http://schemas.microsoft.com/office/drawing/2014/main" id="{7A71C50D-EB08-9ACE-6141-AFFB9C6B4F9D}"/>
                </a:ext>
              </a:extLst>
            </p:cNvPr>
            <p:cNvSpPr>
              <a:spLocks noChangeShapeType="1"/>
            </p:cNvSpPr>
            <p:nvPr/>
          </p:nvSpPr>
          <p:spPr bwMode="auto">
            <a:xfrm>
              <a:off x="3696" y="1414"/>
              <a:ext cx="768"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9" name="Line 10">
              <a:extLst>
                <a:ext uri="{FF2B5EF4-FFF2-40B4-BE49-F238E27FC236}">
                  <a16:creationId xmlns:a16="http://schemas.microsoft.com/office/drawing/2014/main" id="{8BB3746C-21F1-630A-3C3E-B3D11A2FB571}"/>
                </a:ext>
              </a:extLst>
            </p:cNvPr>
            <p:cNvSpPr>
              <a:spLocks noChangeShapeType="1"/>
            </p:cNvSpPr>
            <p:nvPr/>
          </p:nvSpPr>
          <p:spPr bwMode="auto">
            <a:xfrm flipH="1" flipV="1">
              <a:off x="4320" y="1440"/>
              <a:ext cx="240" cy="288"/>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45" name="Text Box 11">
            <a:extLst>
              <a:ext uri="{FF2B5EF4-FFF2-40B4-BE49-F238E27FC236}">
                <a16:creationId xmlns:a16="http://schemas.microsoft.com/office/drawing/2014/main" id="{0640484F-8CB6-046C-3365-D79168F2D442}"/>
              </a:ext>
            </a:extLst>
          </p:cNvPr>
          <p:cNvSpPr txBox="1">
            <a:spLocks noChangeArrowheads="1"/>
          </p:cNvSpPr>
          <p:nvPr/>
        </p:nvSpPr>
        <p:spPr bwMode="auto">
          <a:xfrm>
            <a:off x="468313" y="1052513"/>
            <a:ext cx="4140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342900" indent="-34290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342900" indent="-3429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342900" indent="-3429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342900" indent="-3429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800100" indent="-3429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1257300" indent="-3429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1714500" indent="-3429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2171700" indent="-3429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buFontTx/>
              <a:buNone/>
            </a:pPr>
            <a:r>
              <a:rPr lang="en-US" altLang="zh-CN" b="1">
                <a:ea typeface="宋体" panose="02010600030101010101" pitchFamily="2" charset="-122"/>
              </a:rPr>
              <a:t>2. </a:t>
            </a:r>
            <a:r>
              <a:rPr lang="zh-CN" altLang="en-US" b="1">
                <a:latin typeface="黑体" panose="02010609060101010101" pitchFamily="49" charset="-122"/>
              </a:rPr>
              <a:t>电压反馈和电流反馈</a:t>
            </a:r>
          </a:p>
        </p:txBody>
      </p:sp>
      <p:sp>
        <p:nvSpPr>
          <p:cNvPr id="14346" name="Rectangle 13">
            <a:extLst>
              <a:ext uri="{FF2B5EF4-FFF2-40B4-BE49-F238E27FC236}">
                <a16:creationId xmlns:a16="http://schemas.microsoft.com/office/drawing/2014/main" id="{29413092-E14D-1C17-C93F-004355E71088}"/>
              </a:ext>
            </a:extLst>
          </p:cNvPr>
          <p:cNvSpPr>
            <a:spLocks noGrp="1" noChangeArrowheads="1"/>
          </p:cNvSpPr>
          <p:nvPr>
            <p:ph type="title"/>
          </p:nvPr>
        </p:nvSpPr>
        <p:spPr/>
        <p:txBody>
          <a:bodyPr/>
          <a:lstStyle/>
          <a:p>
            <a:r>
              <a:rPr lang="en-US" altLang="zh-CN" dirty="0"/>
              <a:t>9.1.2 </a:t>
            </a:r>
            <a:r>
              <a:rPr lang="zh-CN" altLang="en-US" dirty="0"/>
              <a:t>反馈的类型</a:t>
            </a:r>
          </a:p>
        </p:txBody>
      </p:sp>
      <p:graphicFrame>
        <p:nvGraphicFramePr>
          <p:cNvPr id="1097742" name="Object 14">
            <a:extLst>
              <a:ext uri="{FF2B5EF4-FFF2-40B4-BE49-F238E27FC236}">
                <a16:creationId xmlns:a16="http://schemas.microsoft.com/office/drawing/2014/main" id="{0667B598-995B-174A-DE78-019CE4624EDE}"/>
              </a:ext>
            </a:extLst>
          </p:cNvPr>
          <p:cNvGraphicFramePr>
            <a:graphicFrameLocks noChangeAspect="1"/>
          </p:cNvGraphicFramePr>
          <p:nvPr/>
        </p:nvGraphicFramePr>
        <p:xfrm>
          <a:off x="4859338" y="2241550"/>
          <a:ext cx="4095750" cy="1720850"/>
        </p:xfrm>
        <a:graphic>
          <a:graphicData uri="http://schemas.openxmlformats.org/presentationml/2006/ole">
            <mc:AlternateContent xmlns:mc="http://schemas.openxmlformats.org/markup-compatibility/2006">
              <mc:Choice xmlns:v="urn:schemas-microsoft-com:vml" Requires="v">
                <p:oleObj name="Visio" r:id="rId6" imgW="2279523" imgH="958596" progId="Visio.Drawing.11">
                  <p:embed/>
                </p:oleObj>
              </mc:Choice>
              <mc:Fallback>
                <p:oleObj name="Visio" r:id="rId6" imgW="2279523" imgH="958596" progId="Visio.Drawing.11">
                  <p:embed/>
                  <p:pic>
                    <p:nvPicPr>
                      <p:cNvPr id="1097742" name="Object 14">
                        <a:extLst>
                          <a:ext uri="{FF2B5EF4-FFF2-40B4-BE49-F238E27FC236}">
                            <a16:creationId xmlns:a16="http://schemas.microsoft.com/office/drawing/2014/main" id="{0667B598-995B-174A-DE78-019CE4624E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9338" y="2241550"/>
                        <a:ext cx="4095750" cy="172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359956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097742"/>
                                        </p:tgtEl>
                                        <p:attrNameLst>
                                          <p:attrName>style.visibility</p:attrName>
                                        </p:attrNameLst>
                                      </p:cBhvr>
                                      <p:to>
                                        <p:strVal val="visible"/>
                                      </p:to>
                                    </p:set>
                                    <p:animEffect transition="in" filter="randombar(horizontal)">
                                      <p:cBhvr>
                                        <p:cTn id="7" dur="500"/>
                                        <p:tgtEl>
                                          <p:spTgt spid="10977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97735">
                                            <p:txEl>
                                              <p:pRg st="0" end="0"/>
                                            </p:txEl>
                                          </p:spTgt>
                                        </p:tgtEl>
                                        <p:attrNameLst>
                                          <p:attrName>style.visibility</p:attrName>
                                        </p:attrNameLst>
                                      </p:cBhvr>
                                      <p:to>
                                        <p:strVal val="visible"/>
                                      </p:to>
                                    </p:set>
                                    <p:animEffect transition="in" filter="wipe(left)">
                                      <p:cBhvr>
                                        <p:cTn id="12" dur="500"/>
                                        <p:tgtEl>
                                          <p:spTgt spid="109773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97736"/>
                                        </p:tgtEl>
                                        <p:attrNameLst>
                                          <p:attrName>style.visibility</p:attrName>
                                        </p:attrNameLst>
                                      </p:cBhvr>
                                      <p:to>
                                        <p:strVal val="visible"/>
                                      </p:to>
                                    </p:set>
                                    <p:animEffect transition="in" filter="wipe(left)">
                                      <p:cBhvr>
                                        <p:cTn id="17" dur="500"/>
                                        <p:tgtEl>
                                          <p:spTgt spid="10977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097731">
                                            <p:txEl>
                                              <p:pRg st="0" end="0"/>
                                            </p:txEl>
                                          </p:spTgt>
                                        </p:tgtEl>
                                        <p:attrNameLst>
                                          <p:attrName>style.visibility</p:attrName>
                                        </p:attrNameLst>
                                      </p:cBhvr>
                                      <p:to>
                                        <p:strVal val="visible"/>
                                      </p:to>
                                    </p:set>
                                    <p:animEffect transition="in" filter="wipe(left)">
                                      <p:cBhvr>
                                        <p:cTn id="22" dur="500"/>
                                        <p:tgtEl>
                                          <p:spTgt spid="1097731">
                                            <p:txEl>
                                              <p:pRg st="0" end="0"/>
                                            </p:txEl>
                                          </p:spTgt>
                                        </p:tgtEl>
                                      </p:cBhvr>
                                    </p:animEffec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109773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097733">
                                            <p:txEl>
                                              <p:pRg st="0" end="0"/>
                                            </p:txEl>
                                          </p:spTgt>
                                        </p:tgtEl>
                                        <p:attrNameLst>
                                          <p:attrName>style.visibility</p:attrName>
                                        </p:attrNameLst>
                                      </p:cBhvr>
                                      <p:to>
                                        <p:strVal val="visible"/>
                                      </p:to>
                                    </p:set>
                                    <p:animEffect transition="in" filter="wipe(left)">
                                      <p:cBhvr>
                                        <p:cTn id="30" dur="500"/>
                                        <p:tgtEl>
                                          <p:spTgt spid="1097733">
                                            <p:txEl>
                                              <p:pRg st="0" end="0"/>
                                            </p:txEl>
                                          </p:spTgt>
                                        </p:tgtEl>
                                      </p:cBhvr>
                                    </p:animEffec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499"/>
                                          </p:stCondLst>
                                        </p:cTn>
                                        <p:tgtEl>
                                          <p:spTgt spid="1097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31" grpId="0" build="p" autoUpdateAnimBg="0"/>
      <p:bldP spid="1097733" grpId="0" build="p" autoUpdateAnimBg="0"/>
      <p:bldP spid="1097735"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EB55891E-269E-6BE9-C5FD-4B00B0E819FC}"/>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E1F53FEF-A999-4686-B0F7-CC8393E5A20E}" type="slidenum">
              <a:rPr lang="zh-CN" altLang="en-US" sz="1600" smtClean="0">
                <a:solidFill>
                  <a:srgbClr val="FFFF00"/>
                </a:solidFill>
                <a:ea typeface="宋体" panose="02010600030101010101" pitchFamily="2" charset="-122"/>
              </a:rPr>
              <a:pPr>
                <a:lnSpc>
                  <a:spcPct val="100000"/>
                </a:lnSpc>
                <a:spcBef>
                  <a:spcPct val="0"/>
                </a:spcBef>
                <a:buFontTx/>
                <a:buNone/>
              </a:pPr>
              <a:t>13</a:t>
            </a:fld>
            <a:endParaRPr lang="en-US" altLang="zh-CN" sz="1600">
              <a:solidFill>
                <a:srgbClr val="FFFF00"/>
              </a:solidFill>
              <a:ea typeface="宋体" panose="02010600030101010101" pitchFamily="2" charset="-122"/>
            </a:endParaRPr>
          </a:p>
        </p:txBody>
      </p:sp>
      <p:sp>
        <p:nvSpPr>
          <p:cNvPr id="15363" name="Rectangle 2">
            <a:extLst>
              <a:ext uri="{FF2B5EF4-FFF2-40B4-BE49-F238E27FC236}">
                <a16:creationId xmlns:a16="http://schemas.microsoft.com/office/drawing/2014/main" id="{CACC6A45-35A5-5B8A-4139-4C1FDEE46C1C}"/>
              </a:ext>
            </a:extLst>
          </p:cNvPr>
          <p:cNvSpPr>
            <a:spLocks noGrp="1" noChangeArrowheads="1"/>
          </p:cNvSpPr>
          <p:nvPr>
            <p:ph type="title"/>
          </p:nvPr>
        </p:nvSpPr>
        <p:spPr/>
        <p:txBody>
          <a:bodyPr/>
          <a:lstStyle/>
          <a:p>
            <a:r>
              <a:rPr lang="en-US" altLang="zh-CN" dirty="0"/>
              <a:t>9.1.2 </a:t>
            </a:r>
            <a:r>
              <a:rPr lang="zh-CN" altLang="en-US" dirty="0"/>
              <a:t>反馈的类型</a:t>
            </a:r>
          </a:p>
        </p:txBody>
      </p:sp>
      <p:graphicFrame>
        <p:nvGraphicFramePr>
          <p:cNvPr id="1223684" name="Object 4">
            <a:extLst>
              <a:ext uri="{FF2B5EF4-FFF2-40B4-BE49-F238E27FC236}">
                <a16:creationId xmlns:a16="http://schemas.microsoft.com/office/drawing/2014/main" id="{87A925A7-484D-2FE4-3855-750003D7D1E2}"/>
              </a:ext>
            </a:extLst>
          </p:cNvPr>
          <p:cNvGraphicFramePr>
            <a:graphicFrameLocks noChangeAspect="1"/>
          </p:cNvGraphicFramePr>
          <p:nvPr/>
        </p:nvGraphicFramePr>
        <p:xfrm>
          <a:off x="611188" y="1160463"/>
          <a:ext cx="4081462" cy="3244850"/>
        </p:xfrm>
        <a:graphic>
          <a:graphicData uri="http://schemas.openxmlformats.org/presentationml/2006/ole">
            <mc:AlternateContent xmlns:mc="http://schemas.openxmlformats.org/markup-compatibility/2006">
              <mc:Choice xmlns:v="urn:schemas-microsoft-com:vml" Requires="v">
                <p:oleObj name="Visio" r:id="rId2" imgW="2553120" imgH="2029634" progId="Visio.Drawing.11">
                  <p:embed/>
                </p:oleObj>
              </mc:Choice>
              <mc:Fallback>
                <p:oleObj name="Visio" r:id="rId2" imgW="2553120" imgH="2029634"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160463"/>
                        <a:ext cx="4081462" cy="324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3685" name="Object 5">
            <a:extLst>
              <a:ext uri="{FF2B5EF4-FFF2-40B4-BE49-F238E27FC236}">
                <a16:creationId xmlns:a16="http://schemas.microsoft.com/office/drawing/2014/main" id="{2ED827C1-2C6B-5EF1-DA2A-960D61A4F7D1}"/>
              </a:ext>
            </a:extLst>
          </p:cNvPr>
          <p:cNvGraphicFramePr>
            <a:graphicFrameLocks/>
          </p:cNvGraphicFramePr>
          <p:nvPr/>
        </p:nvGraphicFramePr>
        <p:xfrm>
          <a:off x="4608513" y="836613"/>
          <a:ext cx="4135437" cy="3786187"/>
        </p:xfrm>
        <a:graphic>
          <a:graphicData uri="http://schemas.openxmlformats.org/presentationml/2006/ole">
            <mc:AlternateContent xmlns:mc="http://schemas.openxmlformats.org/markup-compatibility/2006">
              <mc:Choice xmlns:v="urn:schemas-microsoft-com:vml" Requires="v">
                <p:oleObj name="Visio" r:id="rId4" imgW="2588220" imgH="2371186" progId="Visio.Drawing.11">
                  <p:embed/>
                </p:oleObj>
              </mc:Choice>
              <mc:Fallback>
                <p:oleObj name="Visio" r:id="rId4" imgW="2588220" imgH="2371186" progId="Visio.Drawing.11">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8513" y="836613"/>
                        <a:ext cx="4135437" cy="378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3686" name="AutoShape 6">
            <a:extLst>
              <a:ext uri="{FF2B5EF4-FFF2-40B4-BE49-F238E27FC236}">
                <a16:creationId xmlns:a16="http://schemas.microsoft.com/office/drawing/2014/main" id="{CB0C5F80-83DB-67EB-6F41-BC838F7C5C91}"/>
              </a:ext>
            </a:extLst>
          </p:cNvPr>
          <p:cNvSpPr>
            <a:spLocks/>
          </p:cNvSpPr>
          <p:nvPr/>
        </p:nvSpPr>
        <p:spPr bwMode="auto">
          <a:xfrm>
            <a:off x="1547813" y="4579938"/>
            <a:ext cx="2408237" cy="609600"/>
          </a:xfrm>
          <a:prstGeom prst="borderCallout3">
            <a:avLst>
              <a:gd name="adj1" fmla="val 18750"/>
              <a:gd name="adj2" fmla="val 103162"/>
              <a:gd name="adj3" fmla="val 18750"/>
              <a:gd name="adj4" fmla="val 104023"/>
              <a:gd name="adj5" fmla="val -214324"/>
              <a:gd name="adj6" fmla="val 104023"/>
              <a:gd name="adj7" fmla="val -447657"/>
              <a:gd name="adj8" fmla="val 80750"/>
            </a:avLst>
          </a:prstGeom>
          <a:solidFill>
            <a:srgbClr val="B7FFFF"/>
          </a:solidFill>
          <a:ln w="285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并联连接方式</a:t>
            </a:r>
          </a:p>
        </p:txBody>
      </p:sp>
      <p:sp>
        <p:nvSpPr>
          <p:cNvPr id="1223687" name="AutoShape 7">
            <a:extLst>
              <a:ext uri="{FF2B5EF4-FFF2-40B4-BE49-F238E27FC236}">
                <a16:creationId xmlns:a16="http://schemas.microsoft.com/office/drawing/2014/main" id="{D5BB3DC7-96F3-C4AD-262C-E38EA2AE9C04}"/>
              </a:ext>
            </a:extLst>
          </p:cNvPr>
          <p:cNvSpPr>
            <a:spLocks/>
          </p:cNvSpPr>
          <p:nvPr/>
        </p:nvSpPr>
        <p:spPr bwMode="auto">
          <a:xfrm>
            <a:off x="5616575" y="4579938"/>
            <a:ext cx="2408238" cy="609600"/>
          </a:xfrm>
          <a:prstGeom prst="borderCallout3">
            <a:avLst>
              <a:gd name="adj1" fmla="val 18750"/>
              <a:gd name="adj2" fmla="val 103162"/>
              <a:gd name="adj3" fmla="val 18750"/>
              <a:gd name="adj4" fmla="val 104023"/>
              <a:gd name="adj5" fmla="val -162500"/>
              <a:gd name="adj6" fmla="val 104023"/>
              <a:gd name="adj7" fmla="val -344009"/>
              <a:gd name="adj8" fmla="val 77125"/>
            </a:avLst>
          </a:prstGeom>
          <a:solidFill>
            <a:srgbClr val="B7FFFF"/>
          </a:solidFill>
          <a:ln w="285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串联连接方式</a:t>
            </a:r>
          </a:p>
        </p:txBody>
      </p:sp>
      <p:sp>
        <p:nvSpPr>
          <p:cNvPr id="1223688" name="Text Box 8">
            <a:extLst>
              <a:ext uri="{FF2B5EF4-FFF2-40B4-BE49-F238E27FC236}">
                <a16:creationId xmlns:a16="http://schemas.microsoft.com/office/drawing/2014/main" id="{AB118465-48B4-819B-9750-117CDAA6FEAD}"/>
              </a:ext>
            </a:extLst>
          </p:cNvPr>
          <p:cNvSpPr txBox="1">
            <a:spLocks noChangeArrowheads="1"/>
          </p:cNvSpPr>
          <p:nvPr/>
        </p:nvSpPr>
        <p:spPr bwMode="auto">
          <a:xfrm>
            <a:off x="1079500" y="5300663"/>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dirty="0"/>
              <a:t>若</a:t>
            </a:r>
            <a:r>
              <a:rPr lang="zh-CN" altLang="en-US" sz="2400" dirty="0">
                <a:solidFill>
                  <a:srgbClr val="FF0000"/>
                </a:solidFill>
              </a:rPr>
              <a:t>输出短路</a:t>
            </a:r>
            <a:r>
              <a:rPr lang="zh-CN" altLang="en-US" sz="2400" dirty="0"/>
              <a:t>，则</a:t>
            </a:r>
            <a:r>
              <a:rPr lang="zh-CN" altLang="en-US" sz="2400" dirty="0">
                <a:solidFill>
                  <a:srgbClr val="FF0000"/>
                </a:solidFill>
              </a:rPr>
              <a:t>反馈消失</a:t>
            </a:r>
          </a:p>
        </p:txBody>
      </p:sp>
      <p:sp>
        <p:nvSpPr>
          <p:cNvPr id="1223689" name="Text Box 9">
            <a:extLst>
              <a:ext uri="{FF2B5EF4-FFF2-40B4-BE49-F238E27FC236}">
                <a16:creationId xmlns:a16="http://schemas.microsoft.com/office/drawing/2014/main" id="{223A8F43-0040-A088-C898-F6C4313B5A07}"/>
              </a:ext>
            </a:extLst>
          </p:cNvPr>
          <p:cNvSpPr txBox="1">
            <a:spLocks noChangeArrowheads="1"/>
          </p:cNvSpPr>
          <p:nvPr/>
        </p:nvSpPr>
        <p:spPr bwMode="auto">
          <a:xfrm>
            <a:off x="5040313" y="5265738"/>
            <a:ext cx="38779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dirty="0"/>
              <a:t>若</a:t>
            </a:r>
            <a:r>
              <a:rPr lang="zh-CN" altLang="en-US" sz="2400" dirty="0">
                <a:solidFill>
                  <a:srgbClr val="FF0000"/>
                </a:solidFill>
              </a:rPr>
              <a:t>输出短路</a:t>
            </a:r>
            <a:r>
              <a:rPr lang="zh-CN" altLang="en-US" sz="2400" dirty="0"/>
              <a:t>，</a:t>
            </a:r>
            <a:r>
              <a:rPr lang="zh-CN" altLang="en-US" sz="2400" dirty="0">
                <a:solidFill>
                  <a:srgbClr val="FF0000"/>
                </a:solidFill>
              </a:rPr>
              <a:t>反馈依然存在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23684"/>
                                        </p:tgtEl>
                                        <p:attrNameLst>
                                          <p:attrName>style.visibility</p:attrName>
                                        </p:attrNameLst>
                                      </p:cBhvr>
                                      <p:to>
                                        <p:strVal val="visible"/>
                                      </p:to>
                                    </p:set>
                                    <p:animEffect transition="in" filter="dissolve">
                                      <p:cBhvr>
                                        <p:cTn id="7" dur="500"/>
                                        <p:tgtEl>
                                          <p:spTgt spid="1223684"/>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223686"/>
                                        </p:tgtEl>
                                        <p:attrNameLst>
                                          <p:attrName>style.visibility</p:attrName>
                                        </p:attrNameLst>
                                      </p:cBhvr>
                                      <p:to>
                                        <p:strVal val="visible"/>
                                      </p:to>
                                    </p:set>
                                    <p:animEffect transition="in" filter="wipe(up)">
                                      <p:cBhvr>
                                        <p:cTn id="11" dur="1000"/>
                                        <p:tgtEl>
                                          <p:spTgt spid="12236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223685"/>
                                        </p:tgtEl>
                                        <p:attrNameLst>
                                          <p:attrName>style.visibility</p:attrName>
                                        </p:attrNameLst>
                                      </p:cBhvr>
                                      <p:to>
                                        <p:strVal val="visible"/>
                                      </p:to>
                                    </p:set>
                                    <p:animEffect transition="in" filter="dissolve">
                                      <p:cBhvr>
                                        <p:cTn id="16" dur="500"/>
                                        <p:tgtEl>
                                          <p:spTgt spid="1223685"/>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1223687"/>
                                        </p:tgtEl>
                                        <p:attrNameLst>
                                          <p:attrName>style.visibility</p:attrName>
                                        </p:attrNameLst>
                                      </p:cBhvr>
                                      <p:to>
                                        <p:strVal val="visible"/>
                                      </p:to>
                                    </p:set>
                                    <p:animEffect transition="in" filter="wipe(up)">
                                      <p:cBhvr>
                                        <p:cTn id="20" dur="1000"/>
                                        <p:tgtEl>
                                          <p:spTgt spid="122368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223688"/>
                                        </p:tgtEl>
                                        <p:attrNameLst>
                                          <p:attrName>style.visibility</p:attrName>
                                        </p:attrNameLst>
                                      </p:cBhvr>
                                      <p:to>
                                        <p:strVal val="visible"/>
                                      </p:to>
                                    </p:set>
                                    <p:animEffect transition="in" filter="wipe(left)">
                                      <p:cBhvr>
                                        <p:cTn id="25" dur="500"/>
                                        <p:tgtEl>
                                          <p:spTgt spid="122368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223689"/>
                                        </p:tgtEl>
                                        <p:attrNameLst>
                                          <p:attrName>style.visibility</p:attrName>
                                        </p:attrNameLst>
                                      </p:cBhvr>
                                      <p:to>
                                        <p:strVal val="visible"/>
                                      </p:to>
                                    </p:set>
                                    <p:animEffect transition="in" filter="wipe(left)">
                                      <p:cBhvr>
                                        <p:cTn id="30" dur="500"/>
                                        <p:tgtEl>
                                          <p:spTgt spid="1223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3686" grpId="0" animBg="1"/>
      <p:bldP spid="1223687" grpId="0" animBg="1"/>
      <p:bldP spid="1223688" grpId="0"/>
      <p:bldP spid="122368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a:extLst>
              <a:ext uri="{FF2B5EF4-FFF2-40B4-BE49-F238E27FC236}">
                <a16:creationId xmlns:a16="http://schemas.microsoft.com/office/drawing/2014/main" id="{EB55891E-269E-6BE9-C5FD-4B00B0E819FC}"/>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E1F53FEF-A999-4686-B0F7-CC8393E5A20E}" type="slidenum">
              <a:rPr lang="zh-CN" altLang="en-US" sz="1600" smtClean="0">
                <a:solidFill>
                  <a:srgbClr val="FFFF00"/>
                </a:solidFill>
                <a:ea typeface="宋体" panose="02010600030101010101" pitchFamily="2" charset="-122"/>
              </a:rPr>
              <a:pPr>
                <a:lnSpc>
                  <a:spcPct val="100000"/>
                </a:lnSpc>
                <a:spcBef>
                  <a:spcPct val="0"/>
                </a:spcBef>
                <a:buFontTx/>
                <a:buNone/>
              </a:pPr>
              <a:t>14</a:t>
            </a:fld>
            <a:endParaRPr lang="en-US" altLang="zh-CN" sz="1600">
              <a:solidFill>
                <a:srgbClr val="FFFF00"/>
              </a:solidFill>
              <a:ea typeface="宋体" panose="02010600030101010101" pitchFamily="2" charset="-122"/>
            </a:endParaRPr>
          </a:p>
        </p:txBody>
      </p:sp>
      <p:sp>
        <p:nvSpPr>
          <p:cNvPr id="15363" name="Rectangle 2">
            <a:extLst>
              <a:ext uri="{FF2B5EF4-FFF2-40B4-BE49-F238E27FC236}">
                <a16:creationId xmlns:a16="http://schemas.microsoft.com/office/drawing/2014/main" id="{CACC6A45-35A5-5B8A-4139-4C1FDEE46C1C}"/>
              </a:ext>
            </a:extLst>
          </p:cNvPr>
          <p:cNvSpPr>
            <a:spLocks noGrp="1" noChangeArrowheads="1"/>
          </p:cNvSpPr>
          <p:nvPr>
            <p:ph type="title"/>
          </p:nvPr>
        </p:nvSpPr>
        <p:spPr/>
        <p:txBody>
          <a:bodyPr/>
          <a:lstStyle/>
          <a:p>
            <a:r>
              <a:rPr lang="en-US" altLang="zh-CN" dirty="0"/>
              <a:t>9.1.2 </a:t>
            </a:r>
            <a:r>
              <a:rPr lang="zh-CN" altLang="en-US" dirty="0"/>
              <a:t>反馈的类型</a:t>
            </a:r>
          </a:p>
        </p:txBody>
      </p:sp>
      <p:sp>
        <p:nvSpPr>
          <p:cNvPr id="2" name="Rectangle 9">
            <a:extLst>
              <a:ext uri="{FF2B5EF4-FFF2-40B4-BE49-F238E27FC236}">
                <a16:creationId xmlns:a16="http://schemas.microsoft.com/office/drawing/2014/main" id="{45EDE3DD-670F-6D15-2E88-F830212AD1AB}"/>
              </a:ext>
            </a:extLst>
          </p:cNvPr>
          <p:cNvSpPr txBox="1">
            <a:spLocks noChangeArrowheads="1"/>
          </p:cNvSpPr>
          <p:nvPr/>
        </p:nvSpPr>
        <p:spPr bwMode="auto">
          <a:xfrm>
            <a:off x="8532813" y="6597650"/>
            <a:ext cx="576262" cy="260350"/>
          </a:xfrm>
          <a:prstGeom prst="rect">
            <a:avLst/>
          </a:prstGeom>
          <a:noFill/>
          <a:ln>
            <a:noFill/>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600" b="1" kern="1200">
                <a:solidFill>
                  <a:srgbClr val="FFFF00"/>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9pPr>
          </a:lstStyle>
          <a:p>
            <a:fld id="{1AF2174F-B941-4446-B984-67328FCC5CF7}" type="slidenum">
              <a:rPr lang="zh-CN" altLang="en-US" smtClean="0"/>
              <a:pPr/>
              <a:t>14</a:t>
            </a:fld>
            <a:endParaRPr lang="en-US" altLang="zh-CN"/>
          </a:p>
        </p:txBody>
      </p:sp>
      <p:sp>
        <p:nvSpPr>
          <p:cNvPr id="3" name="Rectangle 2">
            <a:extLst>
              <a:ext uri="{FF2B5EF4-FFF2-40B4-BE49-F238E27FC236}">
                <a16:creationId xmlns:a16="http://schemas.microsoft.com/office/drawing/2014/main" id="{28ED7EB2-B2B3-B601-B20D-2AD7F9FB2F3E}"/>
              </a:ext>
            </a:extLst>
          </p:cNvPr>
          <p:cNvSpPr txBox="1">
            <a:spLocks noChangeArrowheads="1"/>
          </p:cNvSpPr>
          <p:nvPr/>
        </p:nvSpPr>
        <p:spPr bwMode="auto">
          <a:xfrm>
            <a:off x="7568473" y="406053"/>
            <a:ext cx="1252471"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b="1" kern="0">
                <a:sym typeface="宋体" panose="02010600030101010101" pitchFamily="2" charset="-122"/>
              </a:rPr>
              <a:t>实例</a:t>
            </a:r>
            <a:endParaRPr lang="zh-CN" altLang="en-US" kern="0" dirty="0"/>
          </a:p>
        </p:txBody>
      </p:sp>
      <p:graphicFrame>
        <p:nvGraphicFramePr>
          <p:cNvPr id="4" name="Object 4">
            <a:extLst>
              <a:ext uri="{FF2B5EF4-FFF2-40B4-BE49-F238E27FC236}">
                <a16:creationId xmlns:a16="http://schemas.microsoft.com/office/drawing/2014/main" id="{AC88AB46-A6FC-9655-3783-CECC97081B74}"/>
              </a:ext>
            </a:extLst>
          </p:cNvPr>
          <p:cNvGraphicFramePr>
            <a:graphicFrameLocks noChangeAspect="1"/>
          </p:cNvGraphicFramePr>
          <p:nvPr/>
        </p:nvGraphicFramePr>
        <p:xfrm>
          <a:off x="323850" y="1233488"/>
          <a:ext cx="4102100" cy="2932112"/>
        </p:xfrm>
        <a:graphic>
          <a:graphicData uri="http://schemas.openxmlformats.org/presentationml/2006/ole">
            <mc:AlternateContent xmlns:mc="http://schemas.openxmlformats.org/markup-compatibility/2006">
              <mc:Choice xmlns:v="urn:schemas-microsoft-com:vml" Requires="v">
                <p:oleObj name="Visio" r:id="rId2" imgW="2581910" imgH="1846580" progId="Visio.Drawing.11">
                  <p:embed/>
                </p:oleObj>
              </mc:Choice>
              <mc:Fallback>
                <p:oleObj name="Visio" r:id="rId2" imgW="2581910" imgH="1846580" progId="Visio.Drawing.11">
                  <p:embed/>
                  <p:pic>
                    <p:nvPicPr>
                      <p:cNvPr id="118170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233488"/>
                        <a:ext cx="4102100" cy="293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7">
            <a:extLst>
              <a:ext uri="{FF2B5EF4-FFF2-40B4-BE49-F238E27FC236}">
                <a16:creationId xmlns:a16="http://schemas.microsoft.com/office/drawing/2014/main" id="{86432EEE-449F-C6CF-A9D0-5BA1DD295C43}"/>
              </a:ext>
            </a:extLst>
          </p:cNvPr>
          <p:cNvGraphicFramePr>
            <a:graphicFrameLocks noChangeAspect="1"/>
          </p:cNvGraphicFramePr>
          <p:nvPr/>
        </p:nvGraphicFramePr>
        <p:xfrm>
          <a:off x="3816350" y="2976563"/>
          <a:ext cx="165100" cy="165100"/>
        </p:xfrm>
        <a:graphic>
          <a:graphicData uri="http://schemas.openxmlformats.org/presentationml/2006/ole">
            <mc:AlternateContent xmlns:mc="http://schemas.openxmlformats.org/markup-compatibility/2006">
              <mc:Choice xmlns:v="urn:schemas-microsoft-com:vml" Requires="v">
                <p:oleObj name="Visio" r:id="rId4" imgW="116840" imgH="116840" progId="Visio.Drawing.11">
                  <p:embed/>
                </p:oleObj>
              </mc:Choice>
              <mc:Fallback>
                <p:oleObj name="Visio" r:id="rId4" imgW="116840" imgH="116840" progId="Visio.Drawing.11">
                  <p:embed/>
                  <p:pic>
                    <p:nvPicPr>
                      <p:cNvPr id="118170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350" y="2976563"/>
                        <a:ext cx="1651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0">
            <a:extLst>
              <a:ext uri="{FF2B5EF4-FFF2-40B4-BE49-F238E27FC236}">
                <a16:creationId xmlns:a16="http://schemas.microsoft.com/office/drawing/2014/main" id="{AA543ED1-6D21-55AE-9AED-349B7C098E2E}"/>
              </a:ext>
            </a:extLst>
          </p:cNvPr>
          <p:cNvGraphicFramePr>
            <a:graphicFrameLocks noChangeAspect="1"/>
          </p:cNvGraphicFramePr>
          <p:nvPr/>
        </p:nvGraphicFramePr>
        <p:xfrm>
          <a:off x="4427538" y="1125538"/>
          <a:ext cx="4078287" cy="2935287"/>
        </p:xfrm>
        <a:graphic>
          <a:graphicData uri="http://schemas.openxmlformats.org/presentationml/2006/ole">
            <mc:AlternateContent xmlns:mc="http://schemas.openxmlformats.org/markup-compatibility/2006">
              <mc:Choice xmlns:v="urn:schemas-microsoft-com:vml" Requires="v">
                <p:oleObj name="Visio" r:id="rId6" imgW="2564130" imgH="1846580" progId="Visio.Drawing.11">
                  <p:embed/>
                </p:oleObj>
              </mc:Choice>
              <mc:Fallback>
                <p:oleObj name="Visio" r:id="rId6" imgW="2564130" imgH="1846580" progId="Visio.Drawing.11">
                  <p:embed/>
                  <p:pic>
                    <p:nvPicPr>
                      <p:cNvPr id="1181706"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1125538"/>
                        <a:ext cx="4078287" cy="293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3">
            <a:extLst>
              <a:ext uri="{FF2B5EF4-FFF2-40B4-BE49-F238E27FC236}">
                <a16:creationId xmlns:a16="http://schemas.microsoft.com/office/drawing/2014/main" id="{4FFCD3C1-49EC-A240-A236-27CEF8211538}"/>
              </a:ext>
            </a:extLst>
          </p:cNvPr>
          <p:cNvGraphicFramePr>
            <a:graphicFrameLocks noChangeAspect="1"/>
          </p:cNvGraphicFramePr>
          <p:nvPr/>
        </p:nvGraphicFramePr>
        <p:xfrm>
          <a:off x="7924800" y="2879725"/>
          <a:ext cx="165100" cy="165100"/>
        </p:xfrm>
        <a:graphic>
          <a:graphicData uri="http://schemas.openxmlformats.org/presentationml/2006/ole">
            <mc:AlternateContent xmlns:mc="http://schemas.openxmlformats.org/markup-compatibility/2006">
              <mc:Choice xmlns:v="urn:schemas-microsoft-com:vml" Requires="v">
                <p:oleObj name="Visio" r:id="rId8" imgW="116840" imgH="116840" progId="Visio.Drawing.11">
                  <p:embed/>
                </p:oleObj>
              </mc:Choice>
              <mc:Fallback>
                <p:oleObj name="Visio" r:id="rId8" imgW="116840" imgH="116840" progId="Visio.Drawing.11">
                  <p:embed/>
                  <p:pic>
                    <p:nvPicPr>
                      <p:cNvPr id="1181709"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2879725"/>
                        <a:ext cx="1651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3D1A9923-E58D-A89C-4D2D-039E8DC2EA99}"/>
                  </a:ext>
                </a:extLst>
              </p14:cNvPr>
              <p14:cNvContentPartPr/>
              <p14:nvPr/>
            </p14:nvContentPartPr>
            <p14:xfrm>
              <a:off x="4009320" y="2205720"/>
              <a:ext cx="214920" cy="884160"/>
            </p14:xfrm>
          </p:contentPart>
        </mc:Choice>
        <mc:Fallback xmlns="">
          <p:pic>
            <p:nvPicPr>
              <p:cNvPr id="8" name="墨迹 7">
                <a:extLst>
                  <a:ext uri="{FF2B5EF4-FFF2-40B4-BE49-F238E27FC236}">
                    <a16:creationId xmlns:a16="http://schemas.microsoft.com/office/drawing/2014/main" id="{3D1A9923-E58D-A89C-4D2D-039E8DC2EA99}"/>
                  </a:ext>
                </a:extLst>
              </p:cNvPr>
              <p:cNvPicPr/>
              <p:nvPr/>
            </p:nvPicPr>
            <p:blipFill>
              <a:blip r:embed="rId10"/>
              <a:stretch>
                <a:fillRect/>
              </a:stretch>
            </p:blipFill>
            <p:spPr>
              <a:xfrm>
                <a:off x="3999960" y="2196360"/>
                <a:ext cx="233640" cy="902880"/>
              </a:xfrm>
              <a:prstGeom prst="rect">
                <a:avLst/>
              </a:prstGeom>
            </p:spPr>
          </p:pic>
        </mc:Fallback>
      </mc:AlternateContent>
      <p:sp>
        <p:nvSpPr>
          <p:cNvPr id="9" name="矩形 8">
            <a:extLst>
              <a:ext uri="{FF2B5EF4-FFF2-40B4-BE49-F238E27FC236}">
                <a16:creationId xmlns:a16="http://schemas.microsoft.com/office/drawing/2014/main" id="{536B917B-6920-C2A2-7BDB-C5E6DC48BCE7}"/>
              </a:ext>
            </a:extLst>
          </p:cNvPr>
          <p:cNvSpPr/>
          <p:nvPr/>
        </p:nvSpPr>
        <p:spPr>
          <a:xfrm>
            <a:off x="0" y="5688980"/>
            <a:ext cx="9144000" cy="1268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sp>
        <p:nvSpPr>
          <p:cNvPr id="10" name="文本框 9">
            <a:extLst>
              <a:ext uri="{FF2B5EF4-FFF2-40B4-BE49-F238E27FC236}">
                <a16:creationId xmlns:a16="http://schemas.microsoft.com/office/drawing/2014/main" id="{885C20D5-B872-4CE1-89D1-56E37F94ABBE}"/>
              </a:ext>
            </a:extLst>
          </p:cNvPr>
          <p:cNvSpPr txBox="1"/>
          <p:nvPr/>
        </p:nvSpPr>
        <p:spPr>
          <a:xfrm>
            <a:off x="2160587" y="4400920"/>
            <a:ext cx="4155440" cy="460375"/>
          </a:xfrm>
          <a:prstGeom prst="rect">
            <a:avLst/>
          </a:prstGeom>
          <a:noFill/>
        </p:spPr>
        <p:txBody>
          <a:bodyPr wrap="none" rtlCol="0" anchor="t">
            <a:spAutoFit/>
          </a:bodyPr>
          <a:lstStyle/>
          <a:p>
            <a:r>
              <a:rPr lang="zh-CN" altLang="en-US" b="1" dirty="0">
                <a:sym typeface="宋体" panose="02010600030101010101" pitchFamily="2" charset="-122"/>
              </a:rPr>
              <a:t>电压反馈                    电流反馈</a:t>
            </a:r>
            <a:endParaRPr lang="zh-CN" altLang="en-US" dirty="0"/>
          </a:p>
        </p:txBody>
      </p:sp>
      <p:pic>
        <p:nvPicPr>
          <p:cNvPr id="11" name="图片 10">
            <a:extLst>
              <a:ext uri="{FF2B5EF4-FFF2-40B4-BE49-F238E27FC236}">
                <a16:creationId xmlns:a16="http://schemas.microsoft.com/office/drawing/2014/main" id="{6F9E5AF4-824B-D7A8-5FC6-D524185E2703}"/>
              </a:ext>
            </a:extLst>
          </p:cNvPr>
          <p:cNvPicPr>
            <a:picLocks noChangeAspect="1"/>
          </p:cNvPicPr>
          <p:nvPr/>
        </p:nvPicPr>
        <p:blipFill>
          <a:blip r:embed="rId11"/>
          <a:stretch>
            <a:fillRect/>
          </a:stretch>
        </p:blipFill>
        <p:spPr>
          <a:xfrm>
            <a:off x="4009390" y="1882775"/>
            <a:ext cx="393700" cy="535305"/>
          </a:xfrm>
          <a:prstGeom prst="rect">
            <a:avLst/>
          </a:prstGeom>
        </p:spPr>
      </p:pic>
      <p:sp>
        <p:nvSpPr>
          <p:cNvPr id="12" name="Text Box 11">
            <a:extLst>
              <a:ext uri="{FF2B5EF4-FFF2-40B4-BE49-F238E27FC236}">
                <a16:creationId xmlns:a16="http://schemas.microsoft.com/office/drawing/2014/main" id="{77D6187A-B592-794D-2B4A-55DFF65B12D3}"/>
              </a:ext>
            </a:extLst>
          </p:cNvPr>
          <p:cNvSpPr txBox="1">
            <a:spLocks noChangeArrowheads="1"/>
          </p:cNvSpPr>
          <p:nvPr/>
        </p:nvSpPr>
        <p:spPr bwMode="auto">
          <a:xfrm>
            <a:off x="57150" y="5589905"/>
            <a:ext cx="9029065" cy="1168400"/>
          </a:xfrm>
          <a:prstGeom prst="rect">
            <a:avLst/>
          </a:prstGeom>
          <a:solidFill>
            <a:srgbClr val="00FFFF"/>
          </a:solidFill>
          <a:ln w="9525">
            <a:solidFill>
              <a:srgbClr val="993300"/>
            </a:solidFill>
            <a:miter lim="800000"/>
          </a:ln>
        </p:spPr>
        <p:txBody>
          <a:bodyPr wrap="square">
            <a:spAutoFit/>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2000" b="1" dirty="0">
                <a:solidFill>
                  <a:srgbClr val="FF0066"/>
                </a:solidFill>
              </a:rPr>
              <a:t>判断方法</a:t>
            </a:r>
            <a:r>
              <a:rPr lang="en-US" altLang="zh-CN" sz="2000" b="1" dirty="0">
                <a:solidFill>
                  <a:srgbClr val="FF0066"/>
                </a:solidFill>
              </a:rPr>
              <a:t>:</a:t>
            </a:r>
            <a:r>
              <a:rPr lang="en-US" altLang="zh-CN" sz="2000" b="1" dirty="0"/>
              <a:t> </a:t>
            </a:r>
            <a:r>
              <a:rPr lang="zh-CN" altLang="en-US" sz="2000" b="1" dirty="0"/>
              <a:t>令输出电压为</a:t>
            </a:r>
            <a:r>
              <a:rPr lang="en-US" altLang="zh-CN" sz="2000" b="1" dirty="0"/>
              <a:t>0</a:t>
            </a:r>
            <a:r>
              <a:rPr lang="zh-CN" altLang="en-US" sz="2000" b="1" dirty="0"/>
              <a:t>，若反馈量</a:t>
            </a:r>
            <a:r>
              <a:rPr lang="en-US" altLang="zh-CN" sz="2000" b="1" dirty="0" err="1"/>
              <a:t>Xf</a:t>
            </a:r>
            <a:r>
              <a:rPr lang="zh-CN" altLang="en-US" sz="2000" b="1" dirty="0"/>
              <a:t>随之为</a:t>
            </a:r>
            <a:r>
              <a:rPr lang="en-US" altLang="zh-CN" sz="2000" b="1" dirty="0"/>
              <a:t>0</a:t>
            </a:r>
            <a:r>
              <a:rPr lang="zh-CN" altLang="en-US" sz="2000" b="1" dirty="0"/>
              <a:t>，则为</a:t>
            </a:r>
            <a:r>
              <a:rPr lang="zh-CN" altLang="en-US" sz="2000" b="1" dirty="0">
                <a:solidFill>
                  <a:srgbClr val="FF0066"/>
                </a:solidFill>
              </a:rPr>
              <a:t>电压反馈</a:t>
            </a:r>
            <a:r>
              <a:rPr lang="zh-CN" altLang="en-US" sz="2000" b="1" dirty="0"/>
              <a:t>；若反馈量</a:t>
            </a:r>
            <a:r>
              <a:rPr lang="en-US" altLang="zh-CN" sz="2000" b="1" dirty="0" err="1"/>
              <a:t>Xf</a:t>
            </a:r>
            <a:r>
              <a:rPr lang="zh-CN" altLang="en-US" sz="2000" b="1" dirty="0"/>
              <a:t>依然存在，则为</a:t>
            </a:r>
            <a:r>
              <a:rPr lang="zh-CN" altLang="en-US" sz="2000" b="1" dirty="0">
                <a:solidFill>
                  <a:srgbClr val="FF0066"/>
                </a:solidFill>
              </a:rPr>
              <a:t>电流反馈</a:t>
            </a:r>
            <a:r>
              <a:rPr lang="zh-CN" altLang="en-US" sz="2000" b="1" dirty="0"/>
              <a:t>。</a:t>
            </a:r>
          </a:p>
          <a:p>
            <a:pPr>
              <a:spcBef>
                <a:spcPct val="50000"/>
              </a:spcBef>
            </a:pPr>
            <a:r>
              <a:rPr lang="zh-CN" altLang="en-US" sz="2000" b="1" dirty="0">
                <a:solidFill>
                  <a:schemeClr val="accent2"/>
                </a:solidFill>
                <a:sym typeface="宋体" panose="02010600030101010101" pitchFamily="2" charset="-122"/>
              </a:rPr>
              <a:t>规律：</a:t>
            </a:r>
            <a:r>
              <a:rPr lang="zh-CN" altLang="en-US" sz="2000" b="1" dirty="0">
                <a:solidFill>
                  <a:srgbClr val="FF0000"/>
                </a:solidFill>
                <a:sym typeface="宋体" panose="02010600030101010101" pitchFamily="2" charset="-122"/>
              </a:rPr>
              <a:t>电压反馈信号</a:t>
            </a:r>
            <a:r>
              <a:rPr lang="zh-CN" altLang="en-US" sz="2000" b="1" dirty="0">
                <a:sym typeface="宋体" panose="02010600030101010101" pitchFamily="2" charset="-122"/>
              </a:rPr>
              <a:t>取自输出端或输出分压端；</a:t>
            </a:r>
            <a:r>
              <a:rPr lang="zh-CN" altLang="en-US" sz="2000" b="1" dirty="0">
                <a:solidFill>
                  <a:srgbClr val="FF0000"/>
                </a:solidFill>
                <a:sym typeface="宋体" panose="02010600030101010101" pitchFamily="2" charset="-122"/>
              </a:rPr>
              <a:t>电流反馈信号</a:t>
            </a:r>
            <a:r>
              <a:rPr lang="zh-CN" altLang="en-US" sz="2000" b="1" dirty="0">
                <a:sym typeface="宋体" panose="02010600030101010101" pitchFamily="2" charset="-122"/>
              </a:rPr>
              <a:t>取自非输出端。</a:t>
            </a:r>
          </a:p>
        </p:txBody>
      </p:sp>
      <p:pic>
        <p:nvPicPr>
          <p:cNvPr id="13" name="图片 12">
            <a:extLst>
              <a:ext uri="{FF2B5EF4-FFF2-40B4-BE49-F238E27FC236}">
                <a16:creationId xmlns:a16="http://schemas.microsoft.com/office/drawing/2014/main" id="{833DB7F5-442E-40B1-2585-59E3D8CE23F7}"/>
              </a:ext>
            </a:extLst>
          </p:cNvPr>
          <p:cNvPicPr>
            <a:picLocks noChangeAspect="1"/>
          </p:cNvPicPr>
          <p:nvPr/>
        </p:nvPicPr>
        <p:blipFill>
          <a:blip r:embed="rId12"/>
          <a:stretch>
            <a:fillRect/>
          </a:stretch>
        </p:blipFill>
        <p:spPr>
          <a:xfrm>
            <a:off x="3816350" y="3128645"/>
            <a:ext cx="304800" cy="811530"/>
          </a:xfrm>
          <a:prstGeom prst="rect">
            <a:avLst/>
          </a:prstGeom>
        </p:spPr>
      </p:pic>
      <p:cxnSp>
        <p:nvCxnSpPr>
          <p:cNvPr id="14" name="直接连接符 13">
            <a:extLst>
              <a:ext uri="{FF2B5EF4-FFF2-40B4-BE49-F238E27FC236}">
                <a16:creationId xmlns:a16="http://schemas.microsoft.com/office/drawing/2014/main" id="{0DE27B12-A2E3-D13A-59EC-E83E00746AB5}"/>
              </a:ext>
            </a:extLst>
          </p:cNvPr>
          <p:cNvCxnSpPr/>
          <p:nvPr/>
        </p:nvCxnSpPr>
        <p:spPr>
          <a:xfrm flipH="1">
            <a:off x="3888105" y="3128645"/>
            <a:ext cx="9525" cy="98425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pSp>
        <p:nvGrpSpPr>
          <p:cNvPr id="15" name="Group 37">
            <a:extLst>
              <a:ext uri="{FF2B5EF4-FFF2-40B4-BE49-F238E27FC236}">
                <a16:creationId xmlns:a16="http://schemas.microsoft.com/office/drawing/2014/main" id="{8E157686-BE87-A109-E7AE-5E2042CADA89}"/>
              </a:ext>
            </a:extLst>
          </p:cNvPr>
          <p:cNvGrpSpPr/>
          <p:nvPr/>
        </p:nvGrpSpPr>
        <p:grpSpPr>
          <a:xfrm>
            <a:off x="3112770" y="3049270"/>
            <a:ext cx="276225" cy="285750"/>
            <a:chOff x="0" y="0"/>
            <a:chExt cx="185" cy="192"/>
          </a:xfrm>
        </p:grpSpPr>
        <p:sp>
          <p:nvSpPr>
            <p:cNvPr id="16" name="Line 38">
              <a:extLst>
                <a:ext uri="{FF2B5EF4-FFF2-40B4-BE49-F238E27FC236}">
                  <a16:creationId xmlns:a16="http://schemas.microsoft.com/office/drawing/2014/main" id="{8452BE31-664E-F22E-7AD1-0CDE84F61DE8}"/>
                </a:ext>
              </a:extLst>
            </p:cNvPr>
            <p:cNvSpPr/>
            <p:nvPr/>
          </p:nvSpPr>
          <p:spPr>
            <a:xfrm>
              <a:off x="0" y="192"/>
              <a:ext cx="185" cy="0"/>
            </a:xfrm>
            <a:prstGeom prst="line">
              <a:avLst/>
            </a:prstGeom>
            <a:ln w="38100" cap="flat" cmpd="sng">
              <a:solidFill>
                <a:srgbClr val="C00000"/>
              </a:solidFill>
              <a:prstDash val="solid"/>
              <a:round/>
              <a:headEnd type="none" w="med" len="med"/>
              <a:tailEnd type="none" w="med" len="med"/>
            </a:ln>
          </p:spPr>
        </p:sp>
        <p:sp>
          <p:nvSpPr>
            <p:cNvPr id="17" name="Line 39">
              <a:extLst>
                <a:ext uri="{FF2B5EF4-FFF2-40B4-BE49-F238E27FC236}">
                  <a16:creationId xmlns:a16="http://schemas.microsoft.com/office/drawing/2014/main" id="{BC29B957-8312-0E09-AD63-7004EF7A0F83}"/>
                </a:ext>
              </a:extLst>
            </p:cNvPr>
            <p:cNvSpPr/>
            <p:nvPr/>
          </p:nvSpPr>
          <p:spPr>
            <a:xfrm>
              <a:off x="96" y="0"/>
              <a:ext cx="0" cy="192"/>
            </a:xfrm>
            <a:prstGeom prst="line">
              <a:avLst/>
            </a:prstGeom>
            <a:ln w="38100" cap="flat" cmpd="sng">
              <a:solidFill>
                <a:srgbClr val="C00000"/>
              </a:solidFill>
              <a:prstDash val="solid"/>
              <a:round/>
              <a:headEnd type="none" w="med" len="med"/>
              <a:tailEnd type="none" w="med" len="med"/>
            </a:ln>
          </p:spPr>
        </p:sp>
      </p:grpSp>
      <p:pic>
        <p:nvPicPr>
          <p:cNvPr id="18" name="图片 17">
            <a:extLst>
              <a:ext uri="{FF2B5EF4-FFF2-40B4-BE49-F238E27FC236}">
                <a16:creationId xmlns:a16="http://schemas.microsoft.com/office/drawing/2014/main" id="{E948F014-0366-CB2A-4E22-792C7AC334BC}"/>
              </a:ext>
            </a:extLst>
          </p:cNvPr>
          <p:cNvPicPr>
            <a:picLocks noChangeAspect="1"/>
          </p:cNvPicPr>
          <p:nvPr/>
        </p:nvPicPr>
        <p:blipFill>
          <a:blip r:embed="rId12"/>
          <a:stretch>
            <a:fillRect/>
          </a:stretch>
        </p:blipFill>
        <p:spPr>
          <a:xfrm>
            <a:off x="3322955" y="2880360"/>
            <a:ext cx="497205" cy="358775"/>
          </a:xfrm>
          <a:prstGeom prst="rect">
            <a:avLst/>
          </a:prstGeom>
        </p:spPr>
      </p:pic>
      <p:pic>
        <p:nvPicPr>
          <p:cNvPr id="19" name="图片 18">
            <a:extLst>
              <a:ext uri="{FF2B5EF4-FFF2-40B4-BE49-F238E27FC236}">
                <a16:creationId xmlns:a16="http://schemas.microsoft.com/office/drawing/2014/main" id="{C7DCF224-6EF3-8BE0-CEE8-A8C7B689A0A5}"/>
              </a:ext>
            </a:extLst>
          </p:cNvPr>
          <p:cNvPicPr>
            <a:picLocks noChangeAspect="1"/>
          </p:cNvPicPr>
          <p:nvPr/>
        </p:nvPicPr>
        <p:blipFill>
          <a:blip r:embed="rId12"/>
          <a:stretch>
            <a:fillRect/>
          </a:stretch>
        </p:blipFill>
        <p:spPr>
          <a:xfrm>
            <a:off x="7785100" y="2042795"/>
            <a:ext cx="304800" cy="811530"/>
          </a:xfrm>
          <a:prstGeom prst="rect">
            <a:avLst/>
          </a:prstGeom>
        </p:spPr>
      </p:pic>
      <p:cxnSp>
        <p:nvCxnSpPr>
          <p:cNvPr id="20" name="直接连接符 19">
            <a:extLst>
              <a:ext uri="{FF2B5EF4-FFF2-40B4-BE49-F238E27FC236}">
                <a16:creationId xmlns:a16="http://schemas.microsoft.com/office/drawing/2014/main" id="{024DE796-0177-E166-4EF4-1AA32DF47F2E}"/>
              </a:ext>
            </a:extLst>
          </p:cNvPr>
          <p:cNvCxnSpPr/>
          <p:nvPr/>
        </p:nvCxnSpPr>
        <p:spPr>
          <a:xfrm flipH="1">
            <a:off x="8002270" y="1956435"/>
            <a:ext cx="9525" cy="98425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1" name="文本框 20">
            <a:extLst>
              <a:ext uri="{FF2B5EF4-FFF2-40B4-BE49-F238E27FC236}">
                <a16:creationId xmlns:a16="http://schemas.microsoft.com/office/drawing/2014/main" id="{07BE7FCF-B1CA-11E3-D8B8-585BF9C1C483}"/>
              </a:ext>
            </a:extLst>
          </p:cNvPr>
          <p:cNvSpPr txBox="1"/>
          <p:nvPr/>
        </p:nvSpPr>
        <p:spPr>
          <a:xfrm>
            <a:off x="143510" y="4905375"/>
            <a:ext cx="3878580" cy="460375"/>
          </a:xfrm>
          <a:prstGeom prst="rect">
            <a:avLst/>
          </a:prstGeom>
          <a:noFill/>
        </p:spPr>
        <p:txBody>
          <a:bodyPr wrap="none" rtlCol="0" anchor="t">
            <a:spAutoFit/>
          </a:bodyPr>
          <a:lstStyle/>
          <a:p>
            <a:pPr marL="342900" indent="-342900">
              <a:buFont typeface="Wingdings" panose="05000000000000000000" charset="0"/>
              <a:buChar char="n"/>
            </a:pPr>
            <a:r>
              <a:rPr lang="zh-CN" altLang="en-US" sz="2400" b="1" dirty="0">
                <a:solidFill>
                  <a:srgbClr val="7D3CFF"/>
                </a:solidFill>
                <a:latin typeface="微软雅黑" panose="020B0503020204020204" charset="-122"/>
                <a:ea typeface="微软雅黑" panose="020B0503020204020204" charset="-122"/>
                <a:sym typeface="+mn-ea"/>
              </a:rPr>
              <a:t>判断方法（从输出端看）</a:t>
            </a:r>
          </a:p>
        </p:txBody>
      </p:sp>
    </p:spTree>
    <p:extLst>
      <p:ext uri="{BB962C8B-B14F-4D97-AF65-F5344CB8AC3E}">
        <p14:creationId xmlns:p14="http://schemas.microsoft.com/office/powerpoint/2010/main" val="3573487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a:extLst>
              <a:ext uri="{FF2B5EF4-FFF2-40B4-BE49-F238E27FC236}">
                <a16:creationId xmlns:a16="http://schemas.microsoft.com/office/drawing/2014/main" id="{C64EE1C6-AEBE-5646-886A-DC4FF515C3EF}"/>
              </a:ext>
            </a:extLst>
          </p:cNvPr>
          <p:cNvSpPr>
            <a:spLocks noGrp="1"/>
          </p:cNvSpPr>
          <p:nvPr>
            <p:ph type="title"/>
          </p:nvPr>
        </p:nvSpPr>
        <p:spPr/>
        <p:txBody>
          <a:bodyPr/>
          <a:lstStyle/>
          <a:p>
            <a:r>
              <a:rPr lang="en-US" altLang="zh-CN" dirty="0"/>
              <a:t>9.1.2 </a:t>
            </a:r>
            <a:r>
              <a:rPr lang="zh-CN" altLang="en-US" dirty="0"/>
              <a:t>反馈的类型</a:t>
            </a:r>
          </a:p>
        </p:txBody>
      </p:sp>
      <p:sp>
        <p:nvSpPr>
          <p:cNvPr id="23" name="矩形 22">
            <a:extLst>
              <a:ext uri="{FF2B5EF4-FFF2-40B4-BE49-F238E27FC236}">
                <a16:creationId xmlns:a16="http://schemas.microsoft.com/office/drawing/2014/main" id="{85A8ECB5-7635-508B-23B8-B7D5F763650C}"/>
              </a:ext>
            </a:extLst>
          </p:cNvPr>
          <p:cNvSpPr/>
          <p:nvPr/>
        </p:nvSpPr>
        <p:spPr>
          <a:xfrm>
            <a:off x="539552" y="1088740"/>
            <a:ext cx="4450080" cy="414020"/>
          </a:xfrm>
          <a:prstGeom prst="rect">
            <a:avLst/>
          </a:prstGeom>
          <a:noFill/>
        </p:spPr>
        <p:txBody>
          <a:bodyPr wrap="none" rtlCol="0">
            <a:spAutoFit/>
          </a:bodyPr>
          <a:lstStyle/>
          <a:p>
            <a:r>
              <a:rPr lang="zh-CN" altLang="en-US" sz="2100" b="1" spc="300" dirty="0">
                <a:latin typeface="微软雅黑" panose="020B0503020204020204" charset="-122"/>
                <a:ea typeface="微软雅黑" panose="020B0503020204020204" charset="-122"/>
              </a:rPr>
              <a:t>电压负反馈和电流负反馈的特点</a:t>
            </a:r>
          </a:p>
        </p:txBody>
      </p:sp>
      <p:graphicFrame>
        <p:nvGraphicFramePr>
          <p:cNvPr id="24" name="对象 23">
            <a:hlinkClick r:id="" action="ppaction://ole?verb=0"/>
            <a:extLst>
              <a:ext uri="{FF2B5EF4-FFF2-40B4-BE49-F238E27FC236}">
                <a16:creationId xmlns:a16="http://schemas.microsoft.com/office/drawing/2014/main" id="{135CE68F-8A8A-97C1-676A-1741BD458C28}"/>
              </a:ext>
            </a:extLst>
          </p:cNvPr>
          <p:cNvGraphicFramePr>
            <a:graphicFrameLocks noChangeAspect="1"/>
          </p:cNvGraphicFramePr>
          <p:nvPr/>
        </p:nvGraphicFramePr>
        <p:xfrm>
          <a:off x="5723096" y="4222909"/>
          <a:ext cx="1158716" cy="393859"/>
        </p:xfrm>
        <a:graphic>
          <a:graphicData uri="http://schemas.openxmlformats.org/presentationml/2006/ole">
            <mc:AlternateContent xmlns:mc="http://schemas.openxmlformats.org/markup-compatibility/2006">
              <mc:Choice xmlns:v="urn:schemas-microsoft-com:vml" Requires="v">
                <p:oleObj r:id="rId2" imgW="673100" imgH="228600" progId="Equation.KSEE3">
                  <p:embed/>
                </p:oleObj>
              </mc:Choice>
              <mc:Fallback>
                <p:oleObj r:id="rId2" imgW="673100" imgH="228600" progId="Equation.KSEE3">
                  <p:embed/>
                  <p:pic>
                    <p:nvPicPr>
                      <p:cNvPr id="55" name="对象 54">
                        <a:hlinkClick r:id="" action="ppaction://ole?verb=0"/>
                      </p:cNvPr>
                      <p:cNvPicPr/>
                      <p:nvPr/>
                    </p:nvPicPr>
                    <p:blipFill>
                      <a:blip r:embed="rId3"/>
                      <a:stretch>
                        <a:fillRect/>
                      </a:stretch>
                    </p:blipFill>
                    <p:spPr>
                      <a:xfrm>
                        <a:off x="5723096" y="4222909"/>
                        <a:ext cx="1158716" cy="393859"/>
                      </a:xfrm>
                      <a:prstGeom prst="rect">
                        <a:avLst/>
                      </a:prstGeom>
                      <a:solidFill>
                        <a:schemeClr val="accent2">
                          <a:lumMod val="40000"/>
                          <a:lumOff val="60000"/>
                        </a:schemeClr>
                      </a:solidFill>
                    </p:spPr>
                  </p:pic>
                </p:oleObj>
              </mc:Fallback>
            </mc:AlternateContent>
          </a:graphicData>
        </a:graphic>
      </p:graphicFrame>
      <p:sp>
        <p:nvSpPr>
          <p:cNvPr id="25" name="文本框 24">
            <a:extLst>
              <a:ext uri="{FF2B5EF4-FFF2-40B4-BE49-F238E27FC236}">
                <a16:creationId xmlns:a16="http://schemas.microsoft.com/office/drawing/2014/main" id="{8884BD22-5AA0-634F-A717-9E08F3945A12}"/>
              </a:ext>
            </a:extLst>
          </p:cNvPr>
          <p:cNvSpPr txBox="1"/>
          <p:nvPr/>
        </p:nvSpPr>
        <p:spPr>
          <a:xfrm>
            <a:off x="360045" y="4761230"/>
            <a:ext cx="8671560" cy="1530985"/>
          </a:xfrm>
          <a:prstGeom prst="rect">
            <a:avLst/>
          </a:prstGeom>
          <a:solidFill>
            <a:schemeClr val="accent5">
              <a:lumMod val="20000"/>
              <a:lumOff val="80000"/>
            </a:schemeClr>
          </a:solidFill>
        </p:spPr>
        <p:txBody>
          <a:bodyPr wrap="square" rtlCol="0" anchor="t">
            <a:spAutoFit/>
          </a:bodyPr>
          <a:lstStyle/>
          <a:p>
            <a:pPr marL="285750" indent="-285750" algn="l">
              <a:lnSpc>
                <a:spcPct val="120000"/>
              </a:lnSpc>
              <a:spcBef>
                <a:spcPts val="0"/>
              </a:spcBef>
              <a:spcAft>
                <a:spcPts val="0"/>
              </a:spcAft>
              <a:buFont typeface="Wingdings" panose="05000000000000000000" charset="0"/>
              <a:buChar char="n"/>
            </a:pPr>
            <a:r>
              <a:rPr lang="en-US" altLang="zh-CN" sz="1800" b="1" dirty="0" err="1">
                <a:solidFill>
                  <a:srgbClr val="7D3CFF"/>
                </a:solidFill>
                <a:latin typeface="微软雅黑" panose="020B0503020204020204" charset="-122"/>
                <a:ea typeface="微软雅黑" panose="020B0503020204020204" charset="-122"/>
                <a:cs typeface="微软雅黑" panose="020B0503020204020204" charset="-122"/>
                <a:sym typeface="+mn-ea"/>
              </a:rPr>
              <a:t>  </a:t>
            </a:r>
            <a:r>
              <a:rPr lang="en-US" altLang="zh-CN" b="1" dirty="0" err="1">
                <a:solidFill>
                  <a:srgbClr val="7D3CFF"/>
                </a:solidFill>
                <a:latin typeface="微软雅黑" panose="020B0503020204020204" charset="-122"/>
                <a:ea typeface="微软雅黑" panose="020B0503020204020204" charset="-122"/>
                <a:cs typeface="微软雅黑" panose="020B0503020204020204" charset="-122"/>
                <a:sym typeface="+mn-ea"/>
              </a:rPr>
              <a:t>  </a:t>
            </a:r>
            <a:r>
              <a:rPr lang="zh-CN" altLang="en-US" dirty="0" err="1">
                <a:solidFill>
                  <a:schemeClr val="tx1"/>
                </a:solidFill>
                <a:latin typeface="微软雅黑" panose="020B0503020204020204" charset="-122"/>
                <a:ea typeface="微软雅黑" panose="020B0503020204020204" charset="-122"/>
                <a:cs typeface="微软雅黑" panose="020B0503020204020204" charset="-122"/>
                <a:sym typeface="+mn-ea"/>
              </a:rPr>
              <a:t>反馈元件</a:t>
            </a:r>
            <a:r>
              <a:rPr lang="en-US" altLang="zh-CN" dirty="0" err="1">
                <a:solidFill>
                  <a:schemeClr val="tx1"/>
                </a:solidFill>
                <a:latin typeface="微软雅黑" panose="020B0503020204020204" charset="-122"/>
                <a:ea typeface="微软雅黑" panose="020B0503020204020204" charset="-122"/>
                <a:cs typeface="微软雅黑" panose="020B0503020204020204" charset="-122"/>
                <a:sym typeface="+mn-ea"/>
              </a:rPr>
              <a:t> R</a:t>
            </a:r>
            <a:r>
              <a:rPr lang="en-US" altLang="zh-CN" baseline="-25000" dirty="0" err="1">
                <a:solidFill>
                  <a:schemeClr val="tx1"/>
                </a:solidFill>
                <a:latin typeface="微软雅黑" panose="020B0503020204020204" charset="-122"/>
                <a:ea typeface="微软雅黑" panose="020B0503020204020204" charset="-122"/>
                <a:cs typeface="微软雅黑" panose="020B0503020204020204" charset="-122"/>
                <a:sym typeface="+mn-ea"/>
              </a:rPr>
              <a:t>1</a:t>
            </a:r>
            <a:r>
              <a:rPr lang="zh-CN" altLang="en-US" baseline="-25000" dirty="0" err="1">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dirty="0" err="1">
                <a:solidFill>
                  <a:schemeClr val="tx1"/>
                </a:solidFill>
                <a:latin typeface="微软雅黑" panose="020B0503020204020204" charset="-122"/>
                <a:ea typeface="微软雅黑" panose="020B0503020204020204" charset="-122"/>
                <a:cs typeface="微软雅黑" panose="020B0503020204020204" charset="-122"/>
                <a:sym typeface="+mn-ea"/>
              </a:rPr>
              <a:t>R</a:t>
            </a:r>
            <a:r>
              <a:rPr lang="en-US" altLang="zh-CN" baseline="-25000" dirty="0" err="1">
                <a:solidFill>
                  <a:schemeClr val="tx1"/>
                </a:solidFill>
                <a:latin typeface="微软雅黑" panose="020B0503020204020204" charset="-122"/>
                <a:ea typeface="微软雅黑" panose="020B0503020204020204" charset="-122"/>
                <a:cs typeface="微软雅黑" panose="020B0503020204020204" charset="-122"/>
                <a:sym typeface="+mn-ea"/>
              </a:rPr>
              <a:t>2                                            </a:t>
            </a:r>
            <a:r>
              <a:rPr lang="zh-CN" altLang="en-US" dirty="0" err="1">
                <a:solidFill>
                  <a:schemeClr val="tx1"/>
                </a:solidFill>
                <a:latin typeface="微软雅黑" panose="020B0503020204020204" charset="-122"/>
                <a:ea typeface="微软雅黑" panose="020B0503020204020204" charset="-122"/>
                <a:cs typeface="微软雅黑" panose="020B0503020204020204" charset="-122"/>
                <a:sym typeface="+mn-ea"/>
              </a:rPr>
              <a:t>反馈</a:t>
            </a:r>
            <a:r>
              <a:rPr lang="zh-CN" altLang="en-US" dirty="0" err="1">
                <a:latin typeface="微软雅黑" panose="020B0503020204020204" charset="-122"/>
                <a:ea typeface="微软雅黑" panose="020B0503020204020204" charset="-122"/>
                <a:cs typeface="微软雅黑" panose="020B0503020204020204" charset="-122"/>
                <a:sym typeface="+mn-ea"/>
              </a:rPr>
              <a:t>元件</a:t>
            </a:r>
            <a:r>
              <a:rPr lang="en-US" altLang="zh-CN" dirty="0" err="1">
                <a:latin typeface="微软雅黑" panose="020B0503020204020204" charset="-122"/>
                <a:ea typeface="微软雅黑" panose="020B0503020204020204" charset="-122"/>
                <a:cs typeface="微软雅黑" panose="020B0503020204020204" charset="-122"/>
                <a:sym typeface="+mn-ea"/>
              </a:rPr>
              <a:t> </a:t>
            </a:r>
            <a:r>
              <a:rPr lang="en-US" altLang="zh-CN" dirty="0" err="1">
                <a:solidFill>
                  <a:schemeClr val="tx1"/>
                </a:solidFill>
                <a:latin typeface="微软雅黑" panose="020B0503020204020204" charset="-122"/>
                <a:ea typeface="微软雅黑" panose="020B0503020204020204" charset="-122"/>
                <a:cs typeface="微软雅黑" panose="020B0503020204020204" charset="-122"/>
                <a:sym typeface="+mn-ea"/>
              </a:rPr>
              <a:t>R</a:t>
            </a:r>
            <a:r>
              <a:rPr lang="en-US" altLang="zh-CN" baseline="-25000" dirty="0" err="1">
                <a:solidFill>
                  <a:schemeClr val="tx1"/>
                </a:solidFill>
                <a:latin typeface="微软雅黑" panose="020B0503020204020204" charset="-122"/>
                <a:ea typeface="微软雅黑" panose="020B0503020204020204" charset="-122"/>
                <a:cs typeface="微软雅黑" panose="020B0503020204020204" charset="-122"/>
                <a:sym typeface="+mn-ea"/>
              </a:rPr>
              <a:t>1</a:t>
            </a:r>
          </a:p>
          <a:p>
            <a:pPr marL="285750" indent="-285750" algn="l">
              <a:lnSpc>
                <a:spcPct val="120000"/>
              </a:lnSpc>
              <a:spcBef>
                <a:spcPts val="0"/>
              </a:spcBef>
              <a:spcAft>
                <a:spcPts val="0"/>
              </a:spcAft>
              <a:buFont typeface="Wingdings" panose="05000000000000000000" charset="0"/>
              <a:buChar char="n"/>
            </a:pPr>
            <a:r>
              <a:rPr lang="en-US" altLang="zh-CN" sz="1800" dirty="0" err="1">
                <a:solidFill>
                  <a:srgbClr val="C00000"/>
                </a:solidFill>
                <a:latin typeface="微软雅黑" panose="020B0503020204020204" charset="-122"/>
                <a:ea typeface="微软雅黑" panose="020B0503020204020204" charset="-122"/>
                <a:cs typeface="微软雅黑" panose="020B0503020204020204" charset="-122"/>
                <a:sym typeface="+mn-ea"/>
              </a:rPr>
              <a:t>     x</a:t>
            </a:r>
            <a:r>
              <a:rPr lang="en-US" altLang="zh-CN" sz="1800"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f</a:t>
            </a:r>
            <a:r>
              <a:rPr lang="zh-CN" altLang="en-US" sz="1800" dirty="0" err="1">
                <a:solidFill>
                  <a:srgbClr val="C00000"/>
                </a:solidFill>
                <a:latin typeface="微软雅黑" panose="020B0503020204020204" charset="-122"/>
                <a:ea typeface="微软雅黑" panose="020B0503020204020204" charset="-122"/>
                <a:cs typeface="微软雅黑" panose="020B0503020204020204" charset="-122"/>
                <a:sym typeface="+mn-ea"/>
              </a:rPr>
              <a:t>取自</a:t>
            </a:r>
            <a:r>
              <a:rPr lang="en-US" altLang="zh-CN" sz="1800" dirty="0" err="1">
                <a:solidFill>
                  <a:srgbClr val="C00000"/>
                </a:solidFill>
                <a:latin typeface="微软雅黑" panose="020B0503020204020204" charset="-122"/>
                <a:ea typeface="微软雅黑" panose="020B0503020204020204" charset="-122"/>
                <a:cs typeface="微软雅黑" panose="020B0503020204020204" charset="-122"/>
                <a:sym typeface="+mn-ea"/>
              </a:rPr>
              <a:t>u</a:t>
            </a:r>
            <a:r>
              <a:rPr lang="en-US" altLang="zh-CN" sz="1800"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o</a:t>
            </a:r>
            <a:r>
              <a:rPr lang="en-US" altLang="zh-CN" sz="1800" dirty="0" err="1">
                <a:solidFill>
                  <a:srgbClr val="C00000"/>
                </a:solidFill>
                <a:latin typeface="微软雅黑" panose="020B0503020204020204" charset="-122"/>
                <a:ea typeface="微软雅黑" panose="020B0503020204020204" charset="-122"/>
                <a:cs typeface="微软雅黑" panose="020B0503020204020204" charset="-122"/>
                <a:sym typeface="+mn-ea"/>
              </a:rPr>
              <a:t>→x</a:t>
            </a:r>
            <a:r>
              <a:rPr lang="en-US" altLang="zh-CN" sz="1800"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f</a:t>
            </a:r>
            <a:r>
              <a:rPr lang="zh-CN" altLang="en-US" sz="1800" dirty="0" err="1">
                <a:solidFill>
                  <a:srgbClr val="C00000"/>
                </a:solidFill>
                <a:latin typeface="微软雅黑" panose="020B0503020204020204" charset="-122"/>
                <a:ea typeface="微软雅黑" panose="020B0503020204020204" charset="-122"/>
                <a:cs typeface="微软雅黑" panose="020B0503020204020204" charset="-122"/>
                <a:sym typeface="+mn-ea"/>
              </a:rPr>
              <a:t>与</a:t>
            </a:r>
            <a:r>
              <a:rPr lang="en-US" altLang="zh-CN" sz="1800" dirty="0" err="1">
                <a:solidFill>
                  <a:srgbClr val="C00000"/>
                </a:solidFill>
                <a:latin typeface="微软雅黑" panose="020B0503020204020204" charset="-122"/>
                <a:ea typeface="微软雅黑" panose="020B0503020204020204" charset="-122"/>
                <a:cs typeface="微软雅黑" panose="020B0503020204020204" charset="-122"/>
                <a:sym typeface="+mn-ea"/>
              </a:rPr>
              <a:t>u</a:t>
            </a:r>
            <a:r>
              <a:rPr lang="en-US" altLang="zh-CN" sz="1800"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o</a:t>
            </a:r>
            <a:r>
              <a:rPr lang="zh-CN" sz="1800" dirty="0" err="1">
                <a:solidFill>
                  <a:srgbClr val="C00000"/>
                </a:solidFill>
                <a:latin typeface="微软雅黑" panose="020B0503020204020204" charset="-122"/>
                <a:ea typeface="微软雅黑" panose="020B0503020204020204" charset="-122"/>
                <a:cs typeface="微软雅黑" panose="020B0503020204020204" charset="-122"/>
                <a:sym typeface="+mn-ea"/>
              </a:rPr>
              <a:t>成正比</a:t>
            </a:r>
            <a:r>
              <a:rPr lang="en-US" altLang="zh-CN" sz="1800" dirty="0" err="1">
                <a:solidFill>
                  <a:srgbClr val="C00000"/>
                </a:solidFill>
                <a:latin typeface="微软雅黑" panose="020B0503020204020204" charset="-122"/>
                <a:ea typeface="微软雅黑" panose="020B0503020204020204" charset="-122"/>
                <a:cs typeface="微软雅黑" panose="020B0503020204020204" charset="-122"/>
                <a:sym typeface="+mn-ea"/>
              </a:rPr>
              <a:t>                               x</a:t>
            </a:r>
            <a:r>
              <a:rPr lang="en-US" altLang="zh-CN" sz="1800"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f</a:t>
            </a:r>
            <a:r>
              <a:rPr lang="zh-CN" altLang="en-US" sz="1800" dirty="0" err="1">
                <a:solidFill>
                  <a:srgbClr val="C00000"/>
                </a:solidFill>
                <a:latin typeface="微软雅黑" panose="020B0503020204020204" charset="-122"/>
                <a:ea typeface="微软雅黑" panose="020B0503020204020204" charset="-122"/>
                <a:cs typeface="微软雅黑" panose="020B0503020204020204" charset="-122"/>
                <a:sym typeface="+mn-ea"/>
              </a:rPr>
              <a:t>取自</a:t>
            </a:r>
            <a:r>
              <a:rPr lang="en-US" altLang="zh-CN" sz="1800" dirty="0" err="1">
                <a:solidFill>
                  <a:srgbClr val="C00000"/>
                </a:solidFill>
                <a:latin typeface="微软雅黑" panose="020B0503020204020204" charset="-122"/>
                <a:ea typeface="微软雅黑" panose="020B0503020204020204" charset="-122"/>
                <a:cs typeface="微软雅黑" panose="020B0503020204020204" charset="-122"/>
                <a:sym typeface="+mn-ea"/>
              </a:rPr>
              <a:t>i</a:t>
            </a:r>
            <a:r>
              <a:rPr lang="en-US" altLang="zh-CN" sz="1800"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o</a:t>
            </a:r>
            <a:r>
              <a:rPr lang="en-US" altLang="zh-CN" sz="1800" dirty="0" err="1">
                <a:solidFill>
                  <a:srgbClr val="C00000"/>
                </a:solidFill>
                <a:latin typeface="微软雅黑" panose="020B0503020204020204" charset="-122"/>
                <a:ea typeface="微软雅黑" panose="020B0503020204020204" charset="-122"/>
                <a:cs typeface="微软雅黑" panose="020B0503020204020204" charset="-122"/>
                <a:sym typeface="+mn-ea"/>
              </a:rPr>
              <a:t>→x</a:t>
            </a:r>
            <a:r>
              <a:rPr lang="en-US" altLang="zh-CN" sz="1800"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f</a:t>
            </a:r>
            <a:r>
              <a:rPr lang="zh-CN" altLang="en-US" sz="1800" dirty="0" err="1">
                <a:solidFill>
                  <a:srgbClr val="C00000"/>
                </a:solidFill>
                <a:latin typeface="微软雅黑" panose="020B0503020204020204" charset="-122"/>
                <a:ea typeface="微软雅黑" panose="020B0503020204020204" charset="-122"/>
                <a:cs typeface="微软雅黑" panose="020B0503020204020204" charset="-122"/>
                <a:sym typeface="+mn-ea"/>
              </a:rPr>
              <a:t>与</a:t>
            </a:r>
            <a:r>
              <a:rPr lang="en-US" altLang="zh-CN" sz="1800" dirty="0" err="1">
                <a:solidFill>
                  <a:srgbClr val="C00000"/>
                </a:solidFill>
                <a:latin typeface="微软雅黑" panose="020B0503020204020204" charset="-122"/>
                <a:ea typeface="微软雅黑" panose="020B0503020204020204" charset="-122"/>
                <a:cs typeface="微软雅黑" panose="020B0503020204020204" charset="-122"/>
                <a:sym typeface="+mn-ea"/>
              </a:rPr>
              <a:t>i</a:t>
            </a:r>
            <a:r>
              <a:rPr lang="en-US" altLang="zh-CN" sz="1800" baseline="-25000" dirty="0" err="1">
                <a:solidFill>
                  <a:srgbClr val="C00000"/>
                </a:solidFill>
                <a:latin typeface="微软雅黑" panose="020B0503020204020204" charset="-122"/>
                <a:ea typeface="微软雅黑" panose="020B0503020204020204" charset="-122"/>
                <a:cs typeface="微软雅黑" panose="020B0503020204020204" charset="-122"/>
                <a:sym typeface="+mn-ea"/>
              </a:rPr>
              <a:t>o</a:t>
            </a:r>
            <a:r>
              <a:rPr lang="zh-CN" sz="1800" dirty="0" err="1">
                <a:solidFill>
                  <a:srgbClr val="C00000"/>
                </a:solidFill>
                <a:latin typeface="微软雅黑" panose="020B0503020204020204" charset="-122"/>
                <a:ea typeface="微软雅黑" panose="020B0503020204020204" charset="-122"/>
                <a:cs typeface="微软雅黑" panose="020B0503020204020204" charset="-122"/>
                <a:sym typeface="+mn-ea"/>
              </a:rPr>
              <a:t>成正比</a:t>
            </a:r>
            <a:endParaRPr lang="zh-CN" altLang="en-US" sz="1800" dirty="0">
              <a:solidFill>
                <a:srgbClr val="7D3CFF"/>
              </a:solidFill>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20000"/>
              </a:lnSpc>
              <a:spcBef>
                <a:spcPts val="0"/>
              </a:spcBef>
              <a:spcAft>
                <a:spcPts val="0"/>
              </a:spcAft>
              <a:buFont typeface="Wingdings" panose="05000000000000000000" charset="0"/>
              <a:buChar char="n"/>
            </a:pPr>
            <a:r>
              <a:rPr lang="zh-CN" altLang="en-US" sz="1800" dirty="0">
                <a:gradFill>
                  <a:gsLst>
                    <a:gs pos="0">
                      <a:schemeClr val="accent1">
                        <a:lumMod val="5000"/>
                        <a:lumOff val="95000"/>
                      </a:schemeClr>
                    </a:gs>
                    <a:gs pos="0">
                      <a:srgbClr val="6C63FF"/>
                    </a:gs>
                    <a:gs pos="83000">
                      <a:srgbClr val="3C1DC3"/>
                    </a:gs>
                    <a:gs pos="100000">
                      <a:srgbClr val="000070"/>
                    </a:gs>
                  </a:gsLst>
                  <a:lin ang="5400000" scaled="1"/>
                </a:gradFill>
                <a:latin typeface="微软雅黑" panose="020B0503020204020204" charset="-122"/>
                <a:ea typeface="微软雅黑" panose="020B0503020204020204" charset="-122"/>
                <a:sym typeface="+mn-ea"/>
              </a:rPr>
              <a:t>特点</a:t>
            </a:r>
          </a:p>
          <a:p>
            <a:pPr marL="0" indent="0" algn="l">
              <a:lnSpc>
                <a:spcPct val="120000"/>
              </a:lnSpc>
              <a:spcBef>
                <a:spcPts val="0"/>
              </a:spcBef>
              <a:spcAft>
                <a:spcPts val="0"/>
              </a:spcAft>
              <a:buFont typeface="Wingdings" panose="05000000000000000000" charset="0"/>
              <a:buNone/>
            </a:pPr>
            <a:r>
              <a:rPr lang="en-US" altLang="zh-CN" sz="1800" dirty="0">
                <a:gradFill>
                  <a:gsLst>
                    <a:gs pos="0">
                      <a:schemeClr val="accent1">
                        <a:lumMod val="5000"/>
                        <a:lumOff val="95000"/>
                      </a:schemeClr>
                    </a:gs>
                    <a:gs pos="0">
                      <a:srgbClr val="6C63FF"/>
                    </a:gs>
                    <a:gs pos="83000">
                      <a:srgbClr val="3C1DC3"/>
                    </a:gs>
                    <a:gs pos="100000">
                      <a:srgbClr val="000070"/>
                    </a:gs>
                  </a:gsLst>
                  <a:lin ang="5400000" scaled="1"/>
                </a:gradFill>
                <a:latin typeface="微软雅黑" panose="020B0503020204020204" charset="-122"/>
                <a:ea typeface="微软雅黑" panose="020B0503020204020204" charset="-122"/>
                <a:sym typeface="+mn-ea"/>
              </a:rPr>
              <a:t>  </a:t>
            </a:r>
            <a:r>
              <a:rPr lang="zh-CN" altLang="en-US" sz="1800" dirty="0">
                <a:gradFill>
                  <a:gsLst>
                    <a:gs pos="0">
                      <a:schemeClr val="accent1">
                        <a:lumMod val="5000"/>
                        <a:lumOff val="95000"/>
                      </a:schemeClr>
                    </a:gs>
                    <a:gs pos="0">
                      <a:srgbClr val="6C63FF"/>
                    </a:gs>
                    <a:gs pos="83000">
                      <a:srgbClr val="3C1DC3"/>
                    </a:gs>
                    <a:gs pos="100000">
                      <a:srgbClr val="000070"/>
                    </a:gs>
                  </a:gsLst>
                  <a:lin ang="5400000" scaled="1"/>
                </a:gradFill>
                <a:latin typeface="微软雅黑" panose="020B0503020204020204" charset="-122"/>
                <a:ea typeface="微软雅黑" panose="020B0503020204020204" charset="-122"/>
                <a:sym typeface="+mn-ea"/>
              </a:rPr>
              <a:t>稳定输出电压，使之输出趋于恒压源</a:t>
            </a:r>
            <a:r>
              <a:rPr lang="en-US" altLang="zh-CN" sz="1800" dirty="0">
                <a:gradFill>
                  <a:gsLst>
                    <a:gs pos="0">
                      <a:schemeClr val="accent1">
                        <a:lumMod val="5000"/>
                        <a:lumOff val="95000"/>
                      </a:schemeClr>
                    </a:gs>
                    <a:gs pos="0">
                      <a:srgbClr val="6C63FF"/>
                    </a:gs>
                    <a:gs pos="83000">
                      <a:srgbClr val="3C1DC3"/>
                    </a:gs>
                    <a:gs pos="100000">
                      <a:srgbClr val="000070"/>
                    </a:gs>
                  </a:gsLst>
                  <a:lin ang="5400000" scaled="1"/>
                </a:gradFill>
                <a:latin typeface="微软雅黑" panose="020B0503020204020204" charset="-122"/>
                <a:ea typeface="微软雅黑" panose="020B0503020204020204" charset="-122"/>
                <a:sym typeface="+mn-ea"/>
              </a:rPr>
              <a:t>         </a:t>
            </a:r>
            <a:r>
              <a:rPr lang="zh-CN" altLang="en-US" sz="1800" dirty="0">
                <a:gradFill>
                  <a:gsLst>
                    <a:gs pos="0">
                      <a:schemeClr val="accent1">
                        <a:lumMod val="5000"/>
                        <a:lumOff val="95000"/>
                      </a:schemeClr>
                    </a:gs>
                    <a:gs pos="0">
                      <a:srgbClr val="6C63FF"/>
                    </a:gs>
                    <a:gs pos="83000">
                      <a:srgbClr val="3C1DC3"/>
                    </a:gs>
                    <a:gs pos="100000">
                      <a:srgbClr val="000070"/>
                    </a:gs>
                  </a:gsLst>
                  <a:lin ang="5400000" scaled="1"/>
                </a:gradFill>
                <a:latin typeface="微软雅黑" panose="020B0503020204020204" charset="-122"/>
                <a:ea typeface="微软雅黑" panose="020B0503020204020204" charset="-122"/>
                <a:sym typeface="+mn-ea"/>
              </a:rPr>
              <a:t>稳定输出电流，使之输出趋于恒流源</a:t>
            </a:r>
          </a:p>
        </p:txBody>
      </p:sp>
      <p:cxnSp>
        <p:nvCxnSpPr>
          <p:cNvPr id="26" name="直接连接符 25">
            <a:extLst>
              <a:ext uri="{FF2B5EF4-FFF2-40B4-BE49-F238E27FC236}">
                <a16:creationId xmlns:a16="http://schemas.microsoft.com/office/drawing/2014/main" id="{D6278A44-0F1E-49D8-D1C3-09ADCD05F84C}"/>
              </a:ext>
            </a:extLst>
          </p:cNvPr>
          <p:cNvCxnSpPr/>
          <p:nvPr/>
        </p:nvCxnSpPr>
        <p:spPr>
          <a:xfrm>
            <a:off x="4579503" y="1833196"/>
            <a:ext cx="0" cy="3690938"/>
          </a:xfrm>
          <a:prstGeom prst="line">
            <a:avLst/>
          </a:prstGeom>
          <a:ln w="38100">
            <a:solidFill>
              <a:srgbClr val="FF12FF"/>
            </a:solidFill>
            <a:prstDash val="lgDashDot"/>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A47EC45F-AE0D-9C98-4C19-A5869B0F3914}"/>
              </a:ext>
            </a:extLst>
          </p:cNvPr>
          <p:cNvPicPr>
            <a:picLocks noChangeAspect="1"/>
          </p:cNvPicPr>
          <p:nvPr/>
        </p:nvPicPr>
        <p:blipFill>
          <a:blip r:embed="rId4"/>
          <a:stretch>
            <a:fillRect/>
          </a:stretch>
        </p:blipFill>
        <p:spPr>
          <a:xfrm>
            <a:off x="1400175" y="1803083"/>
            <a:ext cx="3131820" cy="2419826"/>
          </a:xfrm>
          <a:prstGeom prst="rect">
            <a:avLst/>
          </a:prstGeom>
        </p:spPr>
      </p:pic>
      <p:pic>
        <p:nvPicPr>
          <p:cNvPr id="28" name="图片 27">
            <a:extLst>
              <a:ext uri="{FF2B5EF4-FFF2-40B4-BE49-F238E27FC236}">
                <a16:creationId xmlns:a16="http://schemas.microsoft.com/office/drawing/2014/main" id="{CEB3837E-84AF-AAAB-7398-B1DA1F6D1650}"/>
              </a:ext>
            </a:extLst>
          </p:cNvPr>
          <p:cNvPicPr>
            <a:picLocks noChangeAspect="1"/>
          </p:cNvPicPr>
          <p:nvPr/>
        </p:nvPicPr>
        <p:blipFill>
          <a:blip r:embed="rId5"/>
          <a:stretch>
            <a:fillRect/>
          </a:stretch>
        </p:blipFill>
        <p:spPr>
          <a:xfrm>
            <a:off x="4699159" y="1947863"/>
            <a:ext cx="2925604" cy="2336006"/>
          </a:xfrm>
          <a:prstGeom prst="rect">
            <a:avLst/>
          </a:prstGeom>
        </p:spPr>
      </p:pic>
      <p:graphicFrame>
        <p:nvGraphicFramePr>
          <p:cNvPr id="29" name="对象 28">
            <a:hlinkClick r:id="" action="ppaction://ole?verb=0"/>
            <a:extLst>
              <a:ext uri="{FF2B5EF4-FFF2-40B4-BE49-F238E27FC236}">
                <a16:creationId xmlns:a16="http://schemas.microsoft.com/office/drawing/2014/main" id="{FB283921-4E84-C6DA-920E-867AD02B8122}"/>
              </a:ext>
            </a:extLst>
          </p:cNvPr>
          <p:cNvGraphicFramePr>
            <a:graphicFrameLocks noChangeAspect="1"/>
          </p:cNvGraphicFramePr>
          <p:nvPr/>
        </p:nvGraphicFramePr>
        <p:xfrm>
          <a:off x="2339816" y="4153853"/>
          <a:ext cx="1252061" cy="532448"/>
        </p:xfrm>
        <a:graphic>
          <a:graphicData uri="http://schemas.openxmlformats.org/presentationml/2006/ole">
            <mc:AlternateContent xmlns:mc="http://schemas.openxmlformats.org/markup-compatibility/2006">
              <mc:Choice xmlns:v="urn:schemas-microsoft-com:vml" Requires="v">
                <p:oleObj r:id="rId6" imgW="1016000" imgH="431800" progId="Equation.KSEE3">
                  <p:embed/>
                </p:oleObj>
              </mc:Choice>
              <mc:Fallback>
                <p:oleObj r:id="rId6" imgW="1016000" imgH="431800" progId="Equation.KSEE3">
                  <p:embed/>
                  <p:pic>
                    <p:nvPicPr>
                      <p:cNvPr id="56" name="对象 55">
                        <a:hlinkClick r:id="" action="ppaction://ole?verb=0"/>
                      </p:cNvPr>
                      <p:cNvPicPr/>
                      <p:nvPr/>
                    </p:nvPicPr>
                    <p:blipFill>
                      <a:blip r:embed="rId7"/>
                      <a:stretch>
                        <a:fillRect/>
                      </a:stretch>
                    </p:blipFill>
                    <p:spPr>
                      <a:xfrm>
                        <a:off x="2339816" y="4153853"/>
                        <a:ext cx="1252061" cy="532448"/>
                      </a:xfrm>
                      <a:prstGeom prst="rect">
                        <a:avLst/>
                      </a:prstGeom>
                      <a:solidFill>
                        <a:schemeClr val="accent2">
                          <a:lumMod val="40000"/>
                          <a:lumOff val="60000"/>
                        </a:schemeClr>
                      </a:solidFill>
                    </p:spPr>
                  </p:pic>
                </p:oleObj>
              </mc:Fallback>
            </mc:AlternateContent>
          </a:graphicData>
        </a:graphic>
      </p:graphicFrame>
      <p:grpSp>
        <p:nvGrpSpPr>
          <p:cNvPr id="30" name="Group 11">
            <a:extLst>
              <a:ext uri="{FF2B5EF4-FFF2-40B4-BE49-F238E27FC236}">
                <a16:creationId xmlns:a16="http://schemas.microsoft.com/office/drawing/2014/main" id="{6C388054-0BD4-756D-E665-7D188D4E6702}"/>
              </a:ext>
            </a:extLst>
          </p:cNvPr>
          <p:cNvGrpSpPr/>
          <p:nvPr/>
        </p:nvGrpSpPr>
        <p:grpSpPr bwMode="auto">
          <a:xfrm>
            <a:off x="2339833" y="2627642"/>
            <a:ext cx="1374200" cy="1317010"/>
            <a:chOff x="3696" y="1249"/>
            <a:chExt cx="1014" cy="1103"/>
          </a:xfrm>
        </p:grpSpPr>
        <p:sp>
          <p:nvSpPr>
            <p:cNvPr id="31" name="Line 12">
              <a:extLst>
                <a:ext uri="{FF2B5EF4-FFF2-40B4-BE49-F238E27FC236}">
                  <a16:creationId xmlns:a16="http://schemas.microsoft.com/office/drawing/2014/main" id="{30793DFE-3199-B886-2A48-E9954761513F}"/>
                </a:ext>
              </a:extLst>
            </p:cNvPr>
            <p:cNvSpPr>
              <a:spLocks noChangeShapeType="1"/>
            </p:cNvSpPr>
            <p:nvPr/>
          </p:nvSpPr>
          <p:spPr bwMode="auto">
            <a:xfrm>
              <a:off x="4704" y="1249"/>
              <a:ext cx="6" cy="670"/>
            </a:xfrm>
            <a:prstGeom prst="line">
              <a:avLst/>
            </a:prstGeom>
            <a:noFill/>
            <a:ln w="28575">
              <a:solidFill>
                <a:srgbClr val="FF3300"/>
              </a:solidFill>
              <a:prstDash val="dash"/>
              <a:round/>
            </a:ln>
            <a:effectLst/>
          </p:spPr>
          <p:txBody>
            <a:bodyPr wrap="none" anchor="ctr"/>
            <a:lstStyle/>
            <a:p>
              <a:endParaRPr lang="zh-CN" altLang="en-US" sz="1800"/>
            </a:p>
          </p:txBody>
        </p:sp>
        <p:sp>
          <p:nvSpPr>
            <p:cNvPr id="32" name="Line 13">
              <a:extLst>
                <a:ext uri="{FF2B5EF4-FFF2-40B4-BE49-F238E27FC236}">
                  <a16:creationId xmlns:a16="http://schemas.microsoft.com/office/drawing/2014/main" id="{9335471E-D79D-73A0-8A5E-EC8C55600C75}"/>
                </a:ext>
              </a:extLst>
            </p:cNvPr>
            <p:cNvSpPr>
              <a:spLocks noChangeShapeType="1"/>
            </p:cNvSpPr>
            <p:nvPr/>
          </p:nvSpPr>
          <p:spPr bwMode="auto">
            <a:xfrm flipH="1">
              <a:off x="3696" y="1920"/>
              <a:ext cx="1008" cy="0"/>
            </a:xfrm>
            <a:prstGeom prst="line">
              <a:avLst/>
            </a:prstGeom>
            <a:noFill/>
            <a:ln w="28575">
              <a:solidFill>
                <a:srgbClr val="FF3300"/>
              </a:solidFill>
              <a:prstDash val="dash"/>
              <a:round/>
            </a:ln>
            <a:effectLst/>
          </p:spPr>
          <p:txBody>
            <a:bodyPr wrap="none" anchor="ctr"/>
            <a:lstStyle/>
            <a:p>
              <a:endParaRPr lang="zh-CN" altLang="en-US" sz="1800"/>
            </a:p>
          </p:txBody>
        </p:sp>
        <p:sp>
          <p:nvSpPr>
            <p:cNvPr id="33" name="Line 14">
              <a:extLst>
                <a:ext uri="{FF2B5EF4-FFF2-40B4-BE49-F238E27FC236}">
                  <a16:creationId xmlns:a16="http://schemas.microsoft.com/office/drawing/2014/main" id="{775C902B-61AA-3586-6ECC-135B4ABA4EF4}"/>
                </a:ext>
              </a:extLst>
            </p:cNvPr>
            <p:cNvSpPr>
              <a:spLocks noChangeShapeType="1"/>
            </p:cNvSpPr>
            <p:nvPr/>
          </p:nvSpPr>
          <p:spPr bwMode="auto">
            <a:xfrm>
              <a:off x="3696" y="1920"/>
              <a:ext cx="0" cy="432"/>
            </a:xfrm>
            <a:prstGeom prst="line">
              <a:avLst/>
            </a:prstGeom>
            <a:noFill/>
            <a:ln w="28575">
              <a:solidFill>
                <a:srgbClr val="FF3300"/>
              </a:solidFill>
              <a:prstDash val="dash"/>
              <a:round/>
              <a:tailEnd type="triangle" w="med" len="med"/>
            </a:ln>
            <a:effectLst/>
          </p:spPr>
          <p:txBody>
            <a:bodyPr wrap="none" anchor="ctr"/>
            <a:lstStyle/>
            <a:p>
              <a:endParaRPr lang="zh-CN" altLang="en-US" sz="1800"/>
            </a:p>
          </p:txBody>
        </p:sp>
      </p:grpSp>
      <p:grpSp>
        <p:nvGrpSpPr>
          <p:cNvPr id="34" name="Group 11">
            <a:extLst>
              <a:ext uri="{FF2B5EF4-FFF2-40B4-BE49-F238E27FC236}">
                <a16:creationId xmlns:a16="http://schemas.microsoft.com/office/drawing/2014/main" id="{FE2804F8-2DC2-5AE0-6F44-01BA632AE364}"/>
              </a:ext>
            </a:extLst>
          </p:cNvPr>
          <p:cNvGrpSpPr/>
          <p:nvPr/>
        </p:nvGrpSpPr>
        <p:grpSpPr bwMode="auto">
          <a:xfrm>
            <a:off x="5869322" y="2741942"/>
            <a:ext cx="1374200" cy="1317010"/>
            <a:chOff x="3696" y="1249"/>
            <a:chExt cx="1014" cy="1103"/>
          </a:xfrm>
        </p:grpSpPr>
        <p:sp>
          <p:nvSpPr>
            <p:cNvPr id="35" name="Line 12">
              <a:extLst>
                <a:ext uri="{FF2B5EF4-FFF2-40B4-BE49-F238E27FC236}">
                  <a16:creationId xmlns:a16="http://schemas.microsoft.com/office/drawing/2014/main" id="{FA8428C6-47DC-D6BA-8F5E-F021509022E5}"/>
                </a:ext>
              </a:extLst>
            </p:cNvPr>
            <p:cNvSpPr>
              <a:spLocks noChangeShapeType="1"/>
            </p:cNvSpPr>
            <p:nvPr/>
          </p:nvSpPr>
          <p:spPr bwMode="auto">
            <a:xfrm>
              <a:off x="4704" y="1249"/>
              <a:ext cx="6" cy="670"/>
            </a:xfrm>
            <a:prstGeom prst="line">
              <a:avLst/>
            </a:prstGeom>
            <a:noFill/>
            <a:ln w="28575">
              <a:solidFill>
                <a:srgbClr val="FF3300"/>
              </a:solidFill>
              <a:prstDash val="dash"/>
              <a:round/>
            </a:ln>
            <a:effectLst/>
          </p:spPr>
          <p:txBody>
            <a:bodyPr wrap="none" anchor="ctr"/>
            <a:lstStyle/>
            <a:p>
              <a:endParaRPr lang="zh-CN" altLang="en-US" sz="1800"/>
            </a:p>
          </p:txBody>
        </p:sp>
        <p:sp>
          <p:nvSpPr>
            <p:cNvPr id="36" name="Line 13">
              <a:extLst>
                <a:ext uri="{FF2B5EF4-FFF2-40B4-BE49-F238E27FC236}">
                  <a16:creationId xmlns:a16="http://schemas.microsoft.com/office/drawing/2014/main" id="{8E371693-11FC-437C-FF3F-38598604FE3F}"/>
                </a:ext>
              </a:extLst>
            </p:cNvPr>
            <p:cNvSpPr>
              <a:spLocks noChangeShapeType="1"/>
            </p:cNvSpPr>
            <p:nvPr/>
          </p:nvSpPr>
          <p:spPr bwMode="auto">
            <a:xfrm flipH="1">
              <a:off x="3696" y="1920"/>
              <a:ext cx="1008" cy="0"/>
            </a:xfrm>
            <a:prstGeom prst="line">
              <a:avLst/>
            </a:prstGeom>
            <a:noFill/>
            <a:ln w="28575">
              <a:solidFill>
                <a:srgbClr val="FF3300"/>
              </a:solidFill>
              <a:prstDash val="dash"/>
              <a:round/>
            </a:ln>
            <a:effectLst/>
          </p:spPr>
          <p:txBody>
            <a:bodyPr wrap="none" anchor="ctr"/>
            <a:lstStyle/>
            <a:p>
              <a:endParaRPr lang="zh-CN" altLang="en-US" sz="1800"/>
            </a:p>
          </p:txBody>
        </p:sp>
        <p:sp>
          <p:nvSpPr>
            <p:cNvPr id="37" name="Line 14">
              <a:extLst>
                <a:ext uri="{FF2B5EF4-FFF2-40B4-BE49-F238E27FC236}">
                  <a16:creationId xmlns:a16="http://schemas.microsoft.com/office/drawing/2014/main" id="{53B2D86E-C181-E81B-E22F-C82B2147F7C8}"/>
                </a:ext>
              </a:extLst>
            </p:cNvPr>
            <p:cNvSpPr>
              <a:spLocks noChangeShapeType="1"/>
            </p:cNvSpPr>
            <p:nvPr/>
          </p:nvSpPr>
          <p:spPr bwMode="auto">
            <a:xfrm>
              <a:off x="3696" y="1920"/>
              <a:ext cx="0" cy="432"/>
            </a:xfrm>
            <a:prstGeom prst="line">
              <a:avLst/>
            </a:prstGeom>
            <a:noFill/>
            <a:ln w="28575">
              <a:solidFill>
                <a:srgbClr val="FF3300"/>
              </a:solidFill>
              <a:prstDash val="dash"/>
              <a:round/>
              <a:tailEnd type="triangle" w="med" len="med"/>
            </a:ln>
            <a:effectLst/>
          </p:spPr>
          <p:txBody>
            <a:bodyPr wrap="none" anchor="ctr"/>
            <a:lstStyle/>
            <a:p>
              <a:endParaRPr lang="zh-CN" altLang="en-US" sz="1800"/>
            </a:p>
          </p:txBody>
        </p:sp>
      </p:grpSp>
      <p:sp>
        <p:nvSpPr>
          <p:cNvPr id="38" name="Text Box 4">
            <a:extLst>
              <a:ext uri="{FF2B5EF4-FFF2-40B4-BE49-F238E27FC236}">
                <a16:creationId xmlns:a16="http://schemas.microsoft.com/office/drawing/2014/main" id="{D4893B4A-C971-1B97-F6A1-EDCA8904279D}"/>
              </a:ext>
            </a:extLst>
          </p:cNvPr>
          <p:cNvSpPr txBox="1">
            <a:spLocks noChangeArrowheads="1"/>
          </p:cNvSpPr>
          <p:nvPr/>
        </p:nvSpPr>
        <p:spPr bwMode="auto">
          <a:xfrm>
            <a:off x="2555240" y="3756660"/>
            <a:ext cx="691515" cy="321945"/>
          </a:xfrm>
          <a:prstGeom prst="rect">
            <a:avLst/>
          </a:prstGeom>
          <a:noFill/>
          <a:ln w="9525">
            <a:noFill/>
            <a:miter lim="800000"/>
          </a:ln>
        </p:spPr>
        <p:txBody>
          <a:bodyPr wrap="square">
            <a:spAutoFit/>
          </a:bodyPr>
          <a:lstStyle/>
          <a:p>
            <a:pPr algn="ctr">
              <a:spcBef>
                <a:spcPct val="50000"/>
              </a:spcBef>
            </a:pPr>
            <a:r>
              <a:rPr lang="zh-CN" altLang="en-US" sz="1500" b="1" dirty="0">
                <a:gradFill>
                  <a:gsLst>
                    <a:gs pos="0">
                      <a:schemeClr val="accent1">
                        <a:lumMod val="5000"/>
                        <a:lumOff val="95000"/>
                      </a:schemeClr>
                    </a:gs>
                    <a:gs pos="0">
                      <a:srgbClr val="6C63FF"/>
                    </a:gs>
                    <a:gs pos="83000">
                      <a:srgbClr val="3C1DC3"/>
                    </a:gs>
                    <a:gs pos="100000">
                      <a:srgbClr val="000070"/>
                    </a:gs>
                  </a:gsLst>
                  <a:lin ang="5400000" scaled="1"/>
                </a:gradFill>
                <a:ea typeface="楷体_GB2312"/>
              </a:rPr>
              <a:t>（</a:t>
            </a:r>
            <a:r>
              <a:rPr lang="en-US" altLang="zh-CN" sz="1500" b="1" dirty="0">
                <a:gradFill>
                  <a:gsLst>
                    <a:gs pos="0">
                      <a:schemeClr val="accent1">
                        <a:lumMod val="5000"/>
                        <a:lumOff val="95000"/>
                      </a:schemeClr>
                    </a:gs>
                    <a:gs pos="0">
                      <a:srgbClr val="6C63FF"/>
                    </a:gs>
                    <a:gs pos="83000">
                      <a:srgbClr val="3C1DC3"/>
                    </a:gs>
                    <a:gs pos="100000">
                      <a:srgbClr val="000070"/>
                    </a:gs>
                  </a:gsLst>
                  <a:lin ang="5400000" scaled="1"/>
                </a:gradFill>
                <a:ea typeface="楷体_GB2312"/>
              </a:rPr>
              <a:t>a</a:t>
            </a:r>
            <a:r>
              <a:rPr lang="zh-CN" altLang="en-US" sz="1500" b="1" dirty="0">
                <a:gradFill>
                  <a:gsLst>
                    <a:gs pos="0">
                      <a:schemeClr val="accent1">
                        <a:lumMod val="5000"/>
                        <a:lumOff val="95000"/>
                      </a:schemeClr>
                    </a:gs>
                    <a:gs pos="0">
                      <a:srgbClr val="6C63FF"/>
                    </a:gs>
                    <a:gs pos="83000">
                      <a:srgbClr val="3C1DC3"/>
                    </a:gs>
                    <a:gs pos="100000">
                      <a:srgbClr val="000070"/>
                    </a:gs>
                  </a:gsLst>
                  <a:lin ang="5400000" scaled="1"/>
                </a:gradFill>
                <a:ea typeface="楷体_GB2312"/>
              </a:rPr>
              <a:t>）</a:t>
            </a:r>
          </a:p>
        </p:txBody>
      </p:sp>
      <p:sp>
        <p:nvSpPr>
          <p:cNvPr id="39" name="Text Box 4">
            <a:extLst>
              <a:ext uri="{FF2B5EF4-FFF2-40B4-BE49-F238E27FC236}">
                <a16:creationId xmlns:a16="http://schemas.microsoft.com/office/drawing/2014/main" id="{25F0E656-4171-0510-A821-A0655E571CAC}"/>
              </a:ext>
            </a:extLst>
          </p:cNvPr>
          <p:cNvSpPr txBox="1">
            <a:spLocks noChangeArrowheads="1"/>
          </p:cNvSpPr>
          <p:nvPr/>
        </p:nvSpPr>
        <p:spPr bwMode="auto">
          <a:xfrm>
            <a:off x="6103620" y="3853815"/>
            <a:ext cx="866140" cy="321945"/>
          </a:xfrm>
          <a:prstGeom prst="rect">
            <a:avLst/>
          </a:prstGeom>
          <a:noFill/>
          <a:ln w="9525">
            <a:noFill/>
            <a:miter lim="800000"/>
          </a:ln>
        </p:spPr>
        <p:txBody>
          <a:bodyPr wrap="square">
            <a:spAutoFit/>
          </a:bodyPr>
          <a:lstStyle/>
          <a:p>
            <a:pPr algn="ctr">
              <a:spcBef>
                <a:spcPct val="50000"/>
              </a:spcBef>
            </a:pPr>
            <a:r>
              <a:rPr lang="zh-CN" altLang="en-US" sz="1500" b="1" dirty="0">
                <a:gradFill>
                  <a:gsLst>
                    <a:gs pos="0">
                      <a:schemeClr val="accent1">
                        <a:lumMod val="5000"/>
                        <a:lumOff val="95000"/>
                      </a:schemeClr>
                    </a:gs>
                    <a:gs pos="0">
                      <a:srgbClr val="6C63FF"/>
                    </a:gs>
                    <a:gs pos="83000">
                      <a:srgbClr val="3C1DC3"/>
                    </a:gs>
                    <a:gs pos="100000">
                      <a:srgbClr val="000070"/>
                    </a:gs>
                  </a:gsLst>
                  <a:lin ang="5400000" scaled="1"/>
                </a:gradFill>
                <a:ea typeface="楷体_GB2312"/>
              </a:rPr>
              <a:t>（</a:t>
            </a:r>
            <a:r>
              <a:rPr lang="en-US" altLang="zh-CN" sz="1500" b="1" dirty="0">
                <a:gradFill>
                  <a:gsLst>
                    <a:gs pos="0">
                      <a:schemeClr val="accent1">
                        <a:lumMod val="5000"/>
                        <a:lumOff val="95000"/>
                      </a:schemeClr>
                    </a:gs>
                    <a:gs pos="0">
                      <a:srgbClr val="6C63FF"/>
                    </a:gs>
                    <a:gs pos="83000">
                      <a:srgbClr val="3C1DC3"/>
                    </a:gs>
                    <a:gs pos="100000">
                      <a:srgbClr val="000070"/>
                    </a:gs>
                  </a:gsLst>
                  <a:lin ang="5400000" scaled="1"/>
                </a:gradFill>
                <a:ea typeface="楷体_GB2312"/>
              </a:rPr>
              <a:t>b</a:t>
            </a:r>
            <a:r>
              <a:rPr lang="zh-CN" altLang="en-US" sz="1500" b="1" dirty="0">
                <a:gradFill>
                  <a:gsLst>
                    <a:gs pos="0">
                      <a:schemeClr val="accent1">
                        <a:lumMod val="5000"/>
                        <a:lumOff val="95000"/>
                      </a:schemeClr>
                    </a:gs>
                    <a:gs pos="0">
                      <a:srgbClr val="6C63FF"/>
                    </a:gs>
                    <a:gs pos="83000">
                      <a:srgbClr val="3C1DC3"/>
                    </a:gs>
                    <a:gs pos="100000">
                      <a:srgbClr val="000070"/>
                    </a:gs>
                  </a:gsLst>
                  <a:lin ang="5400000" scaled="1"/>
                </a:gradFill>
                <a:ea typeface="楷体_GB2312"/>
              </a:rPr>
              <a:t>）</a:t>
            </a:r>
          </a:p>
        </p:txBody>
      </p:sp>
    </p:spTree>
    <p:extLst>
      <p:ext uri="{BB962C8B-B14F-4D97-AF65-F5344CB8AC3E}">
        <p14:creationId xmlns:p14="http://schemas.microsoft.com/office/powerpoint/2010/main" val="4169964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2000" fill="hold">
                                          <p:stCondLst>
                                            <p:cond delay="0"/>
                                          </p:stCondLst>
                                        </p:cTn>
                                        <p:tgtEl>
                                          <p:spTgt spid="30"/>
                                        </p:tgtEl>
                                        <p:attrNameLst>
                                          <p:attrName>style.visibility</p:attrName>
                                        </p:attrNameLst>
                                      </p:cBhvr>
                                      <p:to>
                                        <p:strVal val="visible"/>
                                      </p:to>
                                    </p:set>
                                    <p:animEffect transition="in" filter="wipe(up)">
                                      <p:cBhvr>
                                        <p:cTn id="7" dur="2000"/>
                                        <p:tgtEl>
                                          <p:spTgt spid="30"/>
                                        </p:tgtEl>
                                      </p:cBhvr>
                                    </p:animEffect>
                                  </p:childTnLst>
                                </p:cTn>
                              </p:par>
                              <p:par>
                                <p:cTn id="8" presetID="22" presetClass="entr" presetSubtype="1" fill="hold" nodeType="withEffect">
                                  <p:stCondLst>
                                    <p:cond delay="0"/>
                                  </p:stCondLst>
                                  <p:childTnLst>
                                    <p:set>
                                      <p:cBhvr>
                                        <p:cTn id="9" dur="2000" fill="hold">
                                          <p:stCondLst>
                                            <p:cond delay="0"/>
                                          </p:stCondLst>
                                        </p:cTn>
                                        <p:tgtEl>
                                          <p:spTgt spid="34"/>
                                        </p:tgtEl>
                                        <p:attrNameLst>
                                          <p:attrName>style.visibility</p:attrName>
                                        </p:attrNameLst>
                                      </p:cBhvr>
                                      <p:to>
                                        <p:strVal val="visible"/>
                                      </p:to>
                                    </p:set>
                                    <p:animEffect transition="in" filter="wipe(up)">
                                      <p:cBhvr>
                                        <p:cTn id="10" dur="20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arn(outVertical)">
                                      <p:cBhvr>
                                        <p:cTn id="15" dur="500"/>
                                        <p:tgtEl>
                                          <p:spTgt spid="29"/>
                                        </p:tgtEl>
                                      </p:cBhvr>
                                    </p:animEffect>
                                  </p:childTnLst>
                                </p:cTn>
                              </p:par>
                            </p:childTnLst>
                          </p:cTn>
                        </p:par>
                        <p:par>
                          <p:cTn id="16" fill="hold">
                            <p:stCondLst>
                              <p:cond delay="500"/>
                            </p:stCondLst>
                            <p:childTnLst>
                              <p:par>
                                <p:cTn id="17" presetID="16" presetClass="entr" presetSubtype="37"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outVertical)">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25">
                                            <p:txEl>
                                              <p:pRg st="0" end="0"/>
                                            </p:txEl>
                                          </p:spTgt>
                                        </p:tgtEl>
                                        <p:attrNameLst>
                                          <p:attrName>style.visibility</p:attrName>
                                        </p:attrNameLst>
                                      </p:cBhvr>
                                      <p:to>
                                        <p:strVal val="visible"/>
                                      </p:to>
                                    </p:set>
                                    <p:animEffect transition="in" filter="barn(outVertical)">
                                      <p:cBhvr>
                                        <p:cTn id="24" dur="500"/>
                                        <p:tgtEl>
                                          <p:spTgt spid="25">
                                            <p:txEl>
                                              <p:pRg st="0" end="0"/>
                                            </p:txEl>
                                          </p:spTgt>
                                        </p:tgtEl>
                                      </p:cBhvr>
                                    </p:animEffect>
                                  </p:childTnLst>
                                </p:cTn>
                              </p:par>
                              <p:par>
                                <p:cTn id="25" presetID="16" presetClass="entr" presetSubtype="37" fill="hold" grpId="0" nodeType="withEffect">
                                  <p:stCondLst>
                                    <p:cond delay="0"/>
                                  </p:stCondLst>
                                  <p:childTnLst>
                                    <p:set>
                                      <p:cBhvr>
                                        <p:cTn id="26" dur="1" fill="hold">
                                          <p:stCondLst>
                                            <p:cond delay="0"/>
                                          </p:stCondLst>
                                        </p:cTn>
                                        <p:tgtEl>
                                          <p:spTgt spid="25">
                                            <p:bg/>
                                          </p:spTgt>
                                        </p:tgtEl>
                                        <p:attrNameLst>
                                          <p:attrName>style.visibility</p:attrName>
                                        </p:attrNameLst>
                                      </p:cBhvr>
                                      <p:to>
                                        <p:strVal val="visible"/>
                                      </p:to>
                                    </p:set>
                                    <p:animEffect transition="in" filter="barn(outVertical)">
                                      <p:cBhvr>
                                        <p:cTn id="27" dur="500"/>
                                        <p:tgtEl>
                                          <p:spTgt spid="25">
                                            <p:bg/>
                                          </p:spTgt>
                                        </p:tgtEl>
                                      </p:cBhvr>
                                    </p:animEffect>
                                  </p:childTnLst>
                                </p:cTn>
                              </p:par>
                            </p:childTnLst>
                          </p:cTn>
                        </p:par>
                        <p:par>
                          <p:cTn id="28" fill="hold">
                            <p:stCondLst>
                              <p:cond delay="500"/>
                            </p:stCondLst>
                            <p:childTnLst>
                              <p:par>
                                <p:cTn id="29" presetID="16" presetClass="entr" presetSubtype="37" fill="hold" nodeType="afterEffect">
                                  <p:stCondLst>
                                    <p:cond delay="0"/>
                                  </p:stCondLst>
                                  <p:childTnLst>
                                    <p:set>
                                      <p:cBhvr>
                                        <p:cTn id="30" dur="1" fill="hold">
                                          <p:stCondLst>
                                            <p:cond delay="0"/>
                                          </p:stCondLst>
                                        </p:cTn>
                                        <p:tgtEl>
                                          <p:spTgt spid="25">
                                            <p:txEl>
                                              <p:pRg st="1" end="1"/>
                                            </p:txEl>
                                          </p:spTgt>
                                        </p:tgtEl>
                                        <p:attrNameLst>
                                          <p:attrName>style.visibility</p:attrName>
                                        </p:attrNameLst>
                                      </p:cBhvr>
                                      <p:to>
                                        <p:strVal val="visible"/>
                                      </p:to>
                                    </p:set>
                                    <p:animEffect transition="in" filter="barn(outVertical)">
                                      <p:cBhvr>
                                        <p:cTn id="31" dur="500"/>
                                        <p:tgtEl>
                                          <p:spTgt spid="25">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25">
                                            <p:txEl>
                                              <p:pRg st="2" end="2"/>
                                            </p:txEl>
                                          </p:spTgt>
                                        </p:tgtEl>
                                        <p:attrNameLst>
                                          <p:attrName>style.visibility</p:attrName>
                                        </p:attrNameLst>
                                      </p:cBhvr>
                                      <p:to>
                                        <p:strVal val="visible"/>
                                      </p:to>
                                    </p:set>
                                    <p:animEffect transition="in" filter="barn(outVertical)">
                                      <p:cBhvr>
                                        <p:cTn id="36" dur="500"/>
                                        <p:tgtEl>
                                          <p:spTgt spid="25">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nodeType="clickEffect">
                                  <p:stCondLst>
                                    <p:cond delay="0"/>
                                  </p:stCondLst>
                                  <p:childTnLst>
                                    <p:set>
                                      <p:cBhvr>
                                        <p:cTn id="40" dur="1" fill="hold">
                                          <p:stCondLst>
                                            <p:cond delay="0"/>
                                          </p:stCondLst>
                                        </p:cTn>
                                        <p:tgtEl>
                                          <p:spTgt spid="25">
                                            <p:txEl>
                                              <p:pRg st="3" end="3"/>
                                            </p:txEl>
                                          </p:spTgt>
                                        </p:tgtEl>
                                        <p:attrNameLst>
                                          <p:attrName>style.visibility</p:attrName>
                                        </p:attrNameLst>
                                      </p:cBhvr>
                                      <p:to>
                                        <p:strVal val="visible"/>
                                      </p:to>
                                    </p:set>
                                    <p:animEffect transition="in" filter="barn(outVertical)">
                                      <p:cBhvr>
                                        <p:cTn id="41"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allAtOnce"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a:extLst>
              <a:ext uri="{FF2B5EF4-FFF2-40B4-BE49-F238E27FC236}">
                <a16:creationId xmlns:a16="http://schemas.microsoft.com/office/drawing/2014/main" id="{AE7C9D09-4682-D7AB-271E-4799DA904EF0}"/>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0AFE9ACA-7A6F-4325-A3CE-D373917C611C}" type="slidenum">
              <a:rPr lang="zh-CN" altLang="en-US" sz="1600" smtClean="0">
                <a:solidFill>
                  <a:srgbClr val="FFFF00"/>
                </a:solidFill>
                <a:ea typeface="宋体" panose="02010600030101010101" pitchFamily="2" charset="-122"/>
              </a:rPr>
              <a:pPr>
                <a:lnSpc>
                  <a:spcPct val="100000"/>
                </a:lnSpc>
                <a:spcBef>
                  <a:spcPct val="0"/>
                </a:spcBef>
                <a:buFontTx/>
                <a:buNone/>
              </a:pPr>
              <a:t>16</a:t>
            </a:fld>
            <a:endParaRPr lang="en-US" altLang="zh-CN" sz="1600">
              <a:solidFill>
                <a:srgbClr val="FFFF00"/>
              </a:solidFill>
              <a:ea typeface="宋体" panose="02010600030101010101" pitchFamily="2" charset="-122"/>
            </a:endParaRPr>
          </a:p>
        </p:txBody>
      </p:sp>
      <p:sp>
        <p:nvSpPr>
          <p:cNvPr id="16387" name="Rectangle 4">
            <a:extLst>
              <a:ext uri="{FF2B5EF4-FFF2-40B4-BE49-F238E27FC236}">
                <a16:creationId xmlns:a16="http://schemas.microsoft.com/office/drawing/2014/main" id="{7B1FEFA7-2468-CB8F-1D8A-D47A914D7F82}"/>
              </a:ext>
            </a:extLst>
          </p:cNvPr>
          <p:cNvSpPr>
            <a:spLocks noGrp="1" noChangeArrowheads="1"/>
          </p:cNvSpPr>
          <p:nvPr>
            <p:ph type="title"/>
          </p:nvPr>
        </p:nvSpPr>
        <p:spPr/>
        <p:txBody>
          <a:bodyPr/>
          <a:lstStyle/>
          <a:p>
            <a:r>
              <a:rPr lang="en-US" altLang="zh-CN" dirty="0"/>
              <a:t>9.1.2</a:t>
            </a:r>
            <a:r>
              <a:rPr lang="zh-CN" altLang="en-US" dirty="0"/>
              <a:t> 反馈的类型</a:t>
            </a:r>
          </a:p>
        </p:txBody>
      </p:sp>
      <p:sp>
        <p:nvSpPr>
          <p:cNvPr id="2" name="矩形 1">
            <a:extLst>
              <a:ext uri="{FF2B5EF4-FFF2-40B4-BE49-F238E27FC236}">
                <a16:creationId xmlns:a16="http://schemas.microsoft.com/office/drawing/2014/main" id="{54F2FEEC-1F4C-650D-D91A-7BD0F06C9BAC}"/>
              </a:ext>
            </a:extLst>
          </p:cNvPr>
          <p:cNvSpPr/>
          <p:nvPr/>
        </p:nvSpPr>
        <p:spPr>
          <a:xfrm>
            <a:off x="0" y="5589588"/>
            <a:ext cx="9144000" cy="1268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sp>
        <p:nvSpPr>
          <p:cNvPr id="3" name="灯片编号占位符 1">
            <a:extLst>
              <a:ext uri="{FF2B5EF4-FFF2-40B4-BE49-F238E27FC236}">
                <a16:creationId xmlns:a16="http://schemas.microsoft.com/office/drawing/2014/main" id="{79685266-8F40-B93A-D8EC-C993D74B5BC5}"/>
              </a:ext>
            </a:extLst>
          </p:cNvPr>
          <p:cNvSpPr txBox="1">
            <a:spLocks noChangeArrowheads="1"/>
          </p:cNvSpPr>
          <p:nvPr/>
        </p:nvSpPr>
        <p:spPr bwMode="auto">
          <a:xfrm>
            <a:off x="7040563" y="6432550"/>
            <a:ext cx="1905000" cy="260350"/>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algn="r" rtl="0" eaLnBrk="0" fontAlgn="base" hangingPunct="0">
              <a:spcBef>
                <a:spcPct val="0"/>
              </a:spcBef>
              <a:spcAft>
                <a:spcPct val="0"/>
              </a:spcAft>
              <a:defRPr sz="1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fld id="{057D9A4E-3DDC-4A18-BE21-F03DA44364B1}" type="slidenum">
              <a:rPr lang="en-US" altLang="zh-CN" b="1" smtClean="0"/>
              <a:pPr/>
              <a:t>16</a:t>
            </a:fld>
            <a:endParaRPr lang="zh-CN" altLang="en-US" b="1" noProof="1"/>
          </a:p>
        </p:txBody>
      </p:sp>
      <p:graphicFrame>
        <p:nvGraphicFramePr>
          <p:cNvPr id="4" name="对象 3">
            <a:extLst>
              <a:ext uri="{FF2B5EF4-FFF2-40B4-BE49-F238E27FC236}">
                <a16:creationId xmlns:a16="http://schemas.microsoft.com/office/drawing/2014/main" id="{2587D6B8-3594-1581-5FA6-4E90F1129ECF}"/>
              </a:ext>
            </a:extLst>
          </p:cNvPr>
          <p:cNvGraphicFramePr/>
          <p:nvPr>
            <p:extLst>
              <p:ext uri="{D42A27DB-BD31-4B8C-83A1-F6EECF244321}">
                <p14:modId xmlns:p14="http://schemas.microsoft.com/office/powerpoint/2010/main" val="1443958375"/>
              </p:ext>
            </p:extLst>
          </p:nvPr>
        </p:nvGraphicFramePr>
        <p:xfrm>
          <a:off x="654050" y="1160463"/>
          <a:ext cx="3189288" cy="3711575"/>
        </p:xfrm>
        <a:graphic>
          <a:graphicData uri="http://schemas.openxmlformats.org/presentationml/2006/ole">
            <mc:AlternateContent xmlns:mc="http://schemas.openxmlformats.org/markup-compatibility/2006">
              <mc:Choice xmlns:v="urn:schemas-microsoft-com:vml" Requires="v">
                <p:oleObj name="Visio" r:id="rId2" imgW="2619314" imgH="2857423" progId="Visio.Drawing.11">
                  <p:embed/>
                </p:oleObj>
              </mc:Choice>
              <mc:Fallback>
                <p:oleObj name="Visio" r:id="rId2" imgW="2619314" imgH="2857423" progId="Visio.Drawing.11">
                  <p:embed/>
                  <p:pic>
                    <p:nvPicPr>
                      <p:cNvPr id="1225733" name="对象 1225732"/>
                      <p:cNvPicPr>
                        <a:picLocks noChangeArrowheads="1"/>
                      </p:cNvPicPr>
                      <p:nvPr/>
                    </p:nvPicPr>
                    <p:blipFill>
                      <a:blip r:embed="rId3"/>
                      <a:srcRect/>
                      <a:stretch>
                        <a:fillRect/>
                      </a:stretch>
                    </p:blipFill>
                    <p:spPr bwMode="auto">
                      <a:xfrm>
                        <a:off x="654050" y="1160463"/>
                        <a:ext cx="3189288"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对象 4">
            <a:extLst>
              <a:ext uri="{FF2B5EF4-FFF2-40B4-BE49-F238E27FC236}">
                <a16:creationId xmlns:a16="http://schemas.microsoft.com/office/drawing/2014/main" id="{3F1D8B4C-0F6F-0A79-E476-531E97154C13}"/>
              </a:ext>
            </a:extLst>
          </p:cNvPr>
          <p:cNvGraphicFramePr/>
          <p:nvPr>
            <p:extLst>
              <p:ext uri="{D42A27DB-BD31-4B8C-83A1-F6EECF244321}">
                <p14:modId xmlns:p14="http://schemas.microsoft.com/office/powerpoint/2010/main" val="2022978348"/>
              </p:ext>
            </p:extLst>
          </p:nvPr>
        </p:nvGraphicFramePr>
        <p:xfrm>
          <a:off x="4895850" y="1196975"/>
          <a:ext cx="3206750" cy="3611563"/>
        </p:xfrm>
        <a:graphic>
          <a:graphicData uri="http://schemas.openxmlformats.org/presentationml/2006/ole">
            <mc:AlternateContent xmlns:mc="http://schemas.openxmlformats.org/markup-compatibility/2006">
              <mc:Choice xmlns:v="urn:schemas-microsoft-com:vml" Requires="v">
                <p:oleObj name="Visio" r:id="rId4" imgW="2638400" imgH="2809811" progId="Visio.Drawing.11">
                  <p:embed/>
                </p:oleObj>
              </mc:Choice>
              <mc:Fallback>
                <p:oleObj name="Visio" r:id="rId4" imgW="2638400" imgH="2809811" progId="Visio.Drawing.11">
                  <p:embed/>
                  <p:pic>
                    <p:nvPicPr>
                      <p:cNvPr id="1225734" name="对象 1225733"/>
                      <p:cNvPicPr>
                        <a:picLocks noChangeArrowheads="1"/>
                      </p:cNvPicPr>
                      <p:nvPr/>
                    </p:nvPicPr>
                    <p:blipFill>
                      <a:blip r:embed="rId5"/>
                      <a:srcRect/>
                      <a:stretch>
                        <a:fillRect/>
                      </a:stretch>
                    </p:blipFill>
                    <p:spPr bwMode="auto">
                      <a:xfrm>
                        <a:off x="4895850" y="1196975"/>
                        <a:ext cx="3206750"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文本框 5">
            <a:extLst>
              <a:ext uri="{FF2B5EF4-FFF2-40B4-BE49-F238E27FC236}">
                <a16:creationId xmlns:a16="http://schemas.microsoft.com/office/drawing/2014/main" id="{53EB7691-49AF-BDC5-0B80-03CFAB0F72FF}"/>
              </a:ext>
            </a:extLst>
          </p:cNvPr>
          <p:cNvSpPr txBox="1">
            <a:spLocks noChangeArrowheads="1"/>
          </p:cNvSpPr>
          <p:nvPr/>
        </p:nvSpPr>
        <p:spPr bwMode="auto">
          <a:xfrm>
            <a:off x="568325" y="4999673"/>
            <a:ext cx="32752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ea typeface="黑体" panose="02010609060101010101" pitchFamily="49" charset="-122"/>
              </a:rPr>
              <a:t>反馈消失</a:t>
            </a:r>
            <a:r>
              <a:rPr lang="en-US" altLang="zh-CN" b="1" dirty="0">
                <a:ea typeface="黑体" panose="02010609060101010101" pitchFamily="49" charset="-122"/>
              </a:rPr>
              <a:t>——</a:t>
            </a:r>
            <a:r>
              <a:rPr lang="zh-CN" altLang="en-US" b="1" dirty="0">
                <a:ea typeface="黑体" panose="02010609060101010101" pitchFamily="49" charset="-122"/>
              </a:rPr>
              <a:t>电压反馈</a:t>
            </a:r>
          </a:p>
        </p:txBody>
      </p:sp>
      <p:sp>
        <p:nvSpPr>
          <p:cNvPr id="7" name="文本框 6">
            <a:extLst>
              <a:ext uri="{FF2B5EF4-FFF2-40B4-BE49-F238E27FC236}">
                <a16:creationId xmlns:a16="http://schemas.microsoft.com/office/drawing/2014/main" id="{5676CED7-F921-DEB2-60A4-E88F80C5D8B1}"/>
              </a:ext>
            </a:extLst>
          </p:cNvPr>
          <p:cNvSpPr txBox="1">
            <a:spLocks noChangeArrowheads="1"/>
          </p:cNvSpPr>
          <p:nvPr/>
        </p:nvSpPr>
        <p:spPr bwMode="auto">
          <a:xfrm>
            <a:off x="5226685" y="4999673"/>
            <a:ext cx="32752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ea typeface="黑体" panose="02010609060101010101" pitchFamily="49" charset="-122"/>
              </a:rPr>
              <a:t>反馈存在</a:t>
            </a:r>
            <a:r>
              <a:rPr lang="en-US" altLang="zh-CN" b="1" dirty="0">
                <a:ea typeface="黑体" panose="02010609060101010101" pitchFamily="49" charset="-122"/>
              </a:rPr>
              <a:t>——</a:t>
            </a:r>
            <a:r>
              <a:rPr lang="zh-CN" altLang="en-US" b="1" dirty="0">
                <a:ea typeface="黑体" panose="02010609060101010101" pitchFamily="49" charset="-122"/>
              </a:rPr>
              <a:t>电流反馈</a:t>
            </a:r>
          </a:p>
        </p:txBody>
      </p:sp>
      <p:cxnSp>
        <p:nvCxnSpPr>
          <p:cNvPr id="8" name="直接连接符 7">
            <a:extLst>
              <a:ext uri="{FF2B5EF4-FFF2-40B4-BE49-F238E27FC236}">
                <a16:creationId xmlns:a16="http://schemas.microsoft.com/office/drawing/2014/main" id="{87CD7F0C-33A6-44B2-CD46-713E4E1362C8}"/>
              </a:ext>
            </a:extLst>
          </p:cNvPr>
          <p:cNvCxnSpPr/>
          <p:nvPr/>
        </p:nvCxnSpPr>
        <p:spPr>
          <a:xfrm>
            <a:off x="3237230" y="3148330"/>
            <a:ext cx="2540" cy="1036955"/>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graphicFrame>
        <p:nvGraphicFramePr>
          <p:cNvPr id="9" name="对象 8">
            <a:extLst>
              <a:ext uri="{FF2B5EF4-FFF2-40B4-BE49-F238E27FC236}">
                <a16:creationId xmlns:a16="http://schemas.microsoft.com/office/drawing/2014/main" id="{7A7E05B0-2B6A-F434-B395-FCE445B1D7E3}"/>
              </a:ext>
            </a:extLst>
          </p:cNvPr>
          <p:cNvGraphicFramePr/>
          <p:nvPr/>
        </p:nvGraphicFramePr>
        <p:xfrm>
          <a:off x="5372100" y="2816932"/>
          <a:ext cx="1944687" cy="403225"/>
        </p:xfrm>
        <a:graphic>
          <a:graphicData uri="http://schemas.openxmlformats.org/presentationml/2006/ole">
            <mc:AlternateContent xmlns:mc="http://schemas.openxmlformats.org/markup-compatibility/2006">
              <mc:Choice xmlns:v="urn:schemas-microsoft-com:vml" Requires="v">
                <p:oleObj r:id="rId6" imgW="1245870" imgH="690245" progId="Visio.Drawing.11">
                  <p:embed/>
                </p:oleObj>
              </mc:Choice>
              <mc:Fallback>
                <p:oleObj r:id="rId6" imgW="1245870" imgH="690245" progId="Visio.Drawing.11">
                  <p:embed/>
                  <p:pic>
                    <p:nvPicPr>
                      <p:cNvPr id="35" name="对象 3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2100" y="2816932"/>
                        <a:ext cx="1944687" cy="403225"/>
                      </a:xfrm>
                      <a:prstGeom prst="rect">
                        <a:avLst/>
                      </a:prstGeom>
                      <a:noFill/>
                      <a:ln>
                        <a:noFill/>
                      </a:ln>
                    </p:spPr>
                  </p:pic>
                </p:oleObj>
              </mc:Fallback>
            </mc:AlternateContent>
          </a:graphicData>
        </a:graphic>
      </p:graphicFrame>
      <p:sp>
        <p:nvSpPr>
          <p:cNvPr id="10" name="椭圆 9">
            <a:extLst>
              <a:ext uri="{FF2B5EF4-FFF2-40B4-BE49-F238E27FC236}">
                <a16:creationId xmlns:a16="http://schemas.microsoft.com/office/drawing/2014/main" id="{645CFE51-545B-14EC-057C-473E8D74A7C4}"/>
              </a:ext>
            </a:extLst>
          </p:cNvPr>
          <p:cNvSpPr/>
          <p:nvPr/>
        </p:nvSpPr>
        <p:spPr>
          <a:xfrm>
            <a:off x="6988176" y="2851236"/>
            <a:ext cx="546100" cy="6227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11" name="直接连接符 10">
            <a:extLst>
              <a:ext uri="{FF2B5EF4-FFF2-40B4-BE49-F238E27FC236}">
                <a16:creationId xmlns:a16="http://schemas.microsoft.com/office/drawing/2014/main" id="{E08754CF-EDB9-4AAC-6784-198E2E484B34}"/>
              </a:ext>
            </a:extLst>
          </p:cNvPr>
          <p:cNvCxnSpPr/>
          <p:nvPr/>
        </p:nvCxnSpPr>
        <p:spPr>
          <a:xfrm>
            <a:off x="3671900" y="1844824"/>
            <a:ext cx="0" cy="223224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2" name="直接连接符 11">
            <a:extLst>
              <a:ext uri="{FF2B5EF4-FFF2-40B4-BE49-F238E27FC236}">
                <a16:creationId xmlns:a16="http://schemas.microsoft.com/office/drawing/2014/main" id="{21117C19-5204-09B4-3472-1AFF3A2D3A5F}"/>
              </a:ext>
            </a:extLst>
          </p:cNvPr>
          <p:cNvCxnSpPr/>
          <p:nvPr/>
        </p:nvCxnSpPr>
        <p:spPr>
          <a:xfrm>
            <a:off x="7935290" y="1902609"/>
            <a:ext cx="0" cy="223224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3" name="Text Box 11">
            <a:extLst>
              <a:ext uri="{FF2B5EF4-FFF2-40B4-BE49-F238E27FC236}">
                <a16:creationId xmlns:a16="http://schemas.microsoft.com/office/drawing/2014/main" id="{492F5BC4-92DB-DC19-96EE-55AF359E47DC}"/>
              </a:ext>
            </a:extLst>
          </p:cNvPr>
          <p:cNvSpPr txBox="1">
            <a:spLocks noChangeArrowheads="1"/>
          </p:cNvSpPr>
          <p:nvPr/>
        </p:nvSpPr>
        <p:spPr bwMode="auto">
          <a:xfrm>
            <a:off x="57150" y="5589905"/>
            <a:ext cx="9029065" cy="1168400"/>
          </a:xfrm>
          <a:prstGeom prst="rect">
            <a:avLst/>
          </a:prstGeom>
          <a:solidFill>
            <a:srgbClr val="00FFFF"/>
          </a:solidFill>
          <a:ln w="9525">
            <a:solidFill>
              <a:srgbClr val="993300"/>
            </a:solidFill>
            <a:miter lim="800000"/>
          </a:ln>
        </p:spPr>
        <p:txBody>
          <a:bodyPr wrap="square">
            <a:spAutoFit/>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spcBef>
                <a:spcPct val="50000"/>
              </a:spcBef>
            </a:pPr>
            <a:r>
              <a:rPr lang="zh-CN" altLang="en-US" sz="2000" b="1" dirty="0">
                <a:solidFill>
                  <a:srgbClr val="FF0066"/>
                </a:solidFill>
              </a:rPr>
              <a:t>判断方法</a:t>
            </a:r>
            <a:r>
              <a:rPr lang="en-US" altLang="zh-CN" sz="2000" b="1" dirty="0">
                <a:solidFill>
                  <a:srgbClr val="FF0066"/>
                </a:solidFill>
              </a:rPr>
              <a:t>:</a:t>
            </a:r>
            <a:r>
              <a:rPr lang="en-US" altLang="zh-CN" sz="2000" b="1" dirty="0"/>
              <a:t> </a:t>
            </a:r>
            <a:r>
              <a:rPr lang="zh-CN" altLang="en-US" sz="2000" b="1" dirty="0"/>
              <a:t>令输出电压为</a:t>
            </a:r>
            <a:r>
              <a:rPr lang="en-US" altLang="zh-CN" sz="2000" b="1" dirty="0"/>
              <a:t>0</a:t>
            </a:r>
            <a:r>
              <a:rPr lang="zh-CN" altLang="en-US" sz="2000" b="1" dirty="0"/>
              <a:t>，若反馈量</a:t>
            </a:r>
            <a:r>
              <a:rPr lang="en-US" altLang="zh-CN" sz="2000" b="1" dirty="0" err="1"/>
              <a:t>Xf</a:t>
            </a:r>
            <a:r>
              <a:rPr lang="zh-CN" altLang="en-US" sz="2000" b="1" dirty="0"/>
              <a:t>随之为</a:t>
            </a:r>
            <a:r>
              <a:rPr lang="en-US" altLang="zh-CN" sz="2000" b="1" dirty="0"/>
              <a:t>0</a:t>
            </a:r>
            <a:r>
              <a:rPr lang="zh-CN" altLang="en-US" sz="2000" b="1" dirty="0"/>
              <a:t>，则为</a:t>
            </a:r>
            <a:r>
              <a:rPr lang="zh-CN" altLang="en-US" sz="2000" b="1" dirty="0">
                <a:solidFill>
                  <a:srgbClr val="FF0066"/>
                </a:solidFill>
              </a:rPr>
              <a:t>电压反馈</a:t>
            </a:r>
            <a:r>
              <a:rPr lang="zh-CN" altLang="en-US" sz="2000" b="1" dirty="0"/>
              <a:t>；若反馈量</a:t>
            </a:r>
            <a:r>
              <a:rPr lang="en-US" altLang="zh-CN" sz="2000" b="1" dirty="0" err="1"/>
              <a:t>Xf</a:t>
            </a:r>
            <a:r>
              <a:rPr lang="zh-CN" altLang="en-US" sz="2000" b="1" dirty="0"/>
              <a:t>依然存在，则为</a:t>
            </a:r>
            <a:r>
              <a:rPr lang="zh-CN" altLang="en-US" sz="2000" b="1" dirty="0">
                <a:solidFill>
                  <a:srgbClr val="FF0066"/>
                </a:solidFill>
              </a:rPr>
              <a:t>电流反馈</a:t>
            </a:r>
            <a:r>
              <a:rPr lang="zh-CN" altLang="en-US" sz="2000" b="1" dirty="0"/>
              <a:t>。</a:t>
            </a:r>
          </a:p>
          <a:p>
            <a:pPr>
              <a:spcBef>
                <a:spcPct val="50000"/>
              </a:spcBef>
            </a:pPr>
            <a:r>
              <a:rPr lang="zh-CN" altLang="en-US" sz="2000" b="1" dirty="0">
                <a:solidFill>
                  <a:schemeClr val="accent2"/>
                </a:solidFill>
                <a:sym typeface="宋体" panose="02010600030101010101" pitchFamily="2" charset="-122"/>
              </a:rPr>
              <a:t>规律：</a:t>
            </a:r>
            <a:r>
              <a:rPr lang="zh-CN" altLang="en-US" sz="2000" b="1" dirty="0">
                <a:solidFill>
                  <a:srgbClr val="FF0000"/>
                </a:solidFill>
                <a:sym typeface="宋体" panose="02010600030101010101" pitchFamily="2" charset="-122"/>
              </a:rPr>
              <a:t>电压反馈信号</a:t>
            </a:r>
            <a:r>
              <a:rPr lang="zh-CN" altLang="en-US" sz="2000" b="1" dirty="0">
                <a:sym typeface="宋体" panose="02010600030101010101" pitchFamily="2" charset="-122"/>
              </a:rPr>
              <a:t>取自输出端或输出分压端；</a:t>
            </a:r>
            <a:r>
              <a:rPr lang="zh-CN" altLang="en-US" sz="2000" b="1" dirty="0">
                <a:solidFill>
                  <a:srgbClr val="FF0000"/>
                </a:solidFill>
                <a:sym typeface="宋体" panose="02010600030101010101" pitchFamily="2" charset="-122"/>
              </a:rPr>
              <a:t>电流反馈信号</a:t>
            </a:r>
            <a:r>
              <a:rPr lang="zh-CN" altLang="en-US" sz="2000" b="1" dirty="0">
                <a:sym typeface="宋体" panose="02010600030101010101" pitchFamily="2" charset="-122"/>
              </a:rPr>
              <a:t>取自非输出端。</a:t>
            </a:r>
          </a:p>
        </p:txBody>
      </p:sp>
      <p:pic>
        <p:nvPicPr>
          <p:cNvPr id="14" name="图片 13">
            <a:extLst>
              <a:ext uri="{FF2B5EF4-FFF2-40B4-BE49-F238E27FC236}">
                <a16:creationId xmlns:a16="http://schemas.microsoft.com/office/drawing/2014/main" id="{94CFE09B-A883-54FC-17DD-C0FD5942F971}"/>
              </a:ext>
            </a:extLst>
          </p:cNvPr>
          <p:cNvPicPr>
            <a:picLocks noChangeAspect="1"/>
          </p:cNvPicPr>
          <p:nvPr/>
        </p:nvPicPr>
        <p:blipFill>
          <a:blip r:embed="rId8"/>
          <a:stretch>
            <a:fillRect/>
          </a:stretch>
        </p:blipFill>
        <p:spPr>
          <a:xfrm>
            <a:off x="3086100" y="1969770"/>
            <a:ext cx="304800" cy="117919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heel(1)">
                                      <p:cBhvr>
                                        <p:cTn id="33" dur="20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par>
                          <p:cTn id="38" fill="hold">
                            <p:stCondLst>
                              <p:cond delay="0"/>
                            </p:stCondLst>
                            <p:childTnLst>
                              <p:par>
                                <p:cTn id="39" presetID="22" presetClass="entr" presetSubtype="8"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bldLvl="0" animBg="1"/>
      <p:bldP spid="1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66399AA-0D62-52E6-31DF-D604DCF59B7D}"/>
              </a:ext>
            </a:extLst>
          </p:cNvPr>
          <p:cNvSpPr>
            <a:spLocks noGrp="1"/>
          </p:cNvSpPr>
          <p:nvPr>
            <p:ph type="sldNum" sz="quarter" idx="10"/>
          </p:nvPr>
        </p:nvSpPr>
        <p:spPr/>
        <p:txBody>
          <a:bodyPr/>
          <a:lstStyle/>
          <a:p>
            <a:pPr>
              <a:defRPr/>
            </a:pPr>
            <a:fld id="{87BCB6E0-038C-4452-9680-FCCE0D3E429B}" type="slidenum">
              <a:rPr lang="zh-CN" altLang="en-US" smtClean="0"/>
              <a:pPr>
                <a:defRPr/>
              </a:pPr>
              <a:t>17</a:t>
            </a:fld>
            <a:endParaRPr lang="en-US" altLang="zh-CN"/>
          </a:p>
        </p:txBody>
      </p:sp>
      <p:sp>
        <p:nvSpPr>
          <p:cNvPr id="7" name="矩形: 圆角 6">
            <a:extLst>
              <a:ext uri="{FF2B5EF4-FFF2-40B4-BE49-F238E27FC236}">
                <a16:creationId xmlns:a16="http://schemas.microsoft.com/office/drawing/2014/main" id="{992325D1-8DFB-B095-A6FD-6387E05EE53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7" name="文本框 16">
            <a:extLst>
              <a:ext uri="{FF2B5EF4-FFF2-40B4-BE49-F238E27FC236}">
                <a16:creationId xmlns:a16="http://schemas.microsoft.com/office/drawing/2014/main" id="{09CDDC41-6A8F-E160-6E26-E4E965B5ACD1}"/>
              </a:ext>
            </a:extLst>
          </p:cNvPr>
          <p:cNvSpPr txBox="1"/>
          <p:nvPr>
            <p:custDataLst>
              <p:tags r:id="rId3"/>
            </p:custDataLst>
          </p:nvPr>
        </p:nvSpPr>
        <p:spPr>
          <a:xfrm>
            <a:off x="194310" y="652780"/>
            <a:ext cx="8652510" cy="1777365"/>
          </a:xfrm>
          <a:prstGeom prst="rect">
            <a:avLst/>
          </a:prstGeom>
          <a:noFill/>
        </p:spPr>
        <p:txBody>
          <a:bodyPr vert="horz" wrap="square" rtlCol="0" anchor="ctr" anchorCtr="0">
            <a:noAutofit/>
          </a:bodyPr>
          <a:lstStyle/>
          <a:p>
            <a:r>
              <a:rPr lang="zh-CN" altLang="en-US" sz="2600" dirty="0">
                <a:solidFill>
                  <a:srgbClr val="000000"/>
                </a:solidFill>
                <a:latin typeface="+mj-lt"/>
                <a:ea typeface="+mn-ea"/>
                <a:sym typeface="微软雅黑" panose="020B0503020204020204" charset="-122"/>
              </a:rPr>
              <a:t>左图中放大电路引入  </a:t>
            </a:r>
            <a:r>
              <a:rPr lang="zh-CN" altLang="en-US" sz="2600" dirty="0">
                <a:solidFill>
                  <a:srgbClr val="639EF4"/>
                </a:solidFill>
                <a:latin typeface="+mj-lt"/>
                <a:ea typeface="+mn-ea"/>
                <a:sym typeface="微软雅黑" panose="020B0503020204020204" charset="-122"/>
              </a:rPr>
              <a:t>[填空1]</a:t>
            </a:r>
            <a:r>
              <a:rPr lang="zh-CN" altLang="en-US" sz="2600" dirty="0">
                <a:solidFill>
                  <a:srgbClr val="000000"/>
                </a:solidFill>
                <a:latin typeface="+mj-lt"/>
                <a:ea typeface="+mn-ea"/>
                <a:sym typeface="微软雅黑" panose="020B0503020204020204" charset="-122"/>
              </a:rPr>
              <a:t> （电压/电流）反馈，右图中放大电路引入  </a:t>
            </a:r>
            <a:r>
              <a:rPr lang="zh-CN" altLang="en-US" sz="2600" dirty="0">
                <a:solidFill>
                  <a:srgbClr val="639EF4"/>
                </a:solidFill>
                <a:latin typeface="+mj-lt"/>
                <a:ea typeface="+mn-ea"/>
                <a:sym typeface="微软雅黑" panose="020B0503020204020204" charset="-122"/>
              </a:rPr>
              <a:t>[填空2]</a:t>
            </a:r>
            <a:r>
              <a:rPr lang="zh-CN" altLang="en-US" sz="2600" dirty="0">
                <a:solidFill>
                  <a:srgbClr val="000000"/>
                </a:solidFill>
                <a:latin typeface="+mj-lt"/>
                <a:ea typeface="+mn-ea"/>
                <a:sym typeface="微软雅黑" panose="020B0503020204020204" charset="-122"/>
              </a:rPr>
              <a:t> （电压/电流）反馈。</a:t>
            </a:r>
          </a:p>
        </p:txBody>
      </p:sp>
      <p:sp>
        <p:nvSpPr>
          <p:cNvPr id="18" name="文本框 17">
            <a:extLst>
              <a:ext uri="{FF2B5EF4-FFF2-40B4-BE49-F238E27FC236}">
                <a16:creationId xmlns:a16="http://schemas.microsoft.com/office/drawing/2014/main" id="{4F0604BA-7433-F0E8-54AF-77EDB7454E89}"/>
              </a:ext>
            </a:extLst>
          </p:cNvPr>
          <p:cNvSpPr txBox="1"/>
          <p:nvPr/>
        </p:nvSpPr>
        <p:spPr>
          <a:xfrm>
            <a:off x="0" y="5598160"/>
            <a:ext cx="6108065" cy="1014730"/>
          </a:xfrm>
          <a:prstGeom prst="rect">
            <a:avLst/>
          </a:prstGeom>
          <a:solidFill>
            <a:srgbClr val="FFC000"/>
          </a:solidFill>
        </p:spPr>
        <p:txBody>
          <a:bodyPr wrap="square" rtlCol="0" anchor="t">
            <a:spAutoFit/>
          </a:bodyPr>
          <a:lstStyle/>
          <a:p>
            <a:r>
              <a:rPr lang="zh-CN" altLang="en-US" sz="2000" b="1" dirty="0">
                <a:solidFill>
                  <a:srgbClr val="FF0000"/>
                </a:solidFill>
                <a:latin typeface="黑体" panose="02010609060101010101" pitchFamily="49" charset="-122"/>
                <a:sym typeface="+mn-ea"/>
              </a:rPr>
              <a:t>电流电压反馈</a:t>
            </a:r>
            <a:r>
              <a:rPr lang="zh-CN" altLang="en-US" sz="2000" b="1" dirty="0">
                <a:latin typeface="黑体" panose="02010609060101010101" pitchFamily="49" charset="-122"/>
                <a:sym typeface="+mn-ea"/>
              </a:rPr>
              <a:t>判断方法：</a:t>
            </a:r>
          </a:p>
          <a:p>
            <a:r>
              <a:rPr lang="zh-CN" altLang="en-US" sz="2000" b="1" dirty="0">
                <a:latin typeface="黑体" panose="02010609060101010101" pitchFamily="49" charset="-122"/>
                <a:sym typeface="+mn-ea"/>
              </a:rPr>
              <a:t>从</a:t>
            </a:r>
            <a:r>
              <a:rPr lang="zh-CN" altLang="en-US" sz="2000" b="1" dirty="0">
                <a:solidFill>
                  <a:srgbClr val="FF0000"/>
                </a:solidFill>
                <a:latin typeface="黑体" panose="02010609060101010101" pitchFamily="49" charset="-122"/>
                <a:sym typeface="+mn-ea"/>
              </a:rPr>
              <a:t>输出端</a:t>
            </a:r>
            <a:r>
              <a:rPr lang="zh-CN" altLang="en-US" sz="2000" b="1" dirty="0">
                <a:latin typeface="黑体" panose="02010609060101010101" pitchFamily="49" charset="-122"/>
                <a:sym typeface="+mn-ea"/>
              </a:rPr>
              <a:t>，观察</a:t>
            </a:r>
            <a:r>
              <a:rPr lang="zh-CN" altLang="en-US" sz="2000" b="1" dirty="0">
                <a:solidFill>
                  <a:srgbClr val="FF0000"/>
                </a:solidFill>
                <a:latin typeface="黑体" panose="02010609060101010101" pitchFamily="49" charset="-122"/>
                <a:sym typeface="+mn-ea"/>
              </a:rPr>
              <a:t>反馈信号</a:t>
            </a:r>
            <a:r>
              <a:rPr lang="zh-CN" altLang="en-US" sz="2000" b="1" dirty="0">
                <a:latin typeface="黑体" panose="02010609060101010101" pitchFamily="49" charset="-122"/>
                <a:sym typeface="+mn-ea"/>
              </a:rPr>
              <a:t>与</a:t>
            </a:r>
            <a:r>
              <a:rPr lang="zh-CN" altLang="en-US" sz="2000" b="1" dirty="0">
                <a:solidFill>
                  <a:srgbClr val="FF0000"/>
                </a:solidFill>
                <a:latin typeface="黑体" panose="02010609060101010101" pitchFamily="49" charset="-122"/>
                <a:sym typeface="+mn-ea"/>
              </a:rPr>
              <a:t>输出信号</a:t>
            </a:r>
            <a:r>
              <a:rPr lang="zh-CN" altLang="en-US" sz="2000" b="1" dirty="0">
                <a:latin typeface="黑体" panose="02010609060101010101" pitchFamily="49" charset="-122"/>
                <a:sym typeface="+mn-ea"/>
              </a:rPr>
              <a:t>的连接关系；</a:t>
            </a:r>
          </a:p>
          <a:p>
            <a:r>
              <a:rPr lang="zh-CN" altLang="en-US" sz="2000" b="1" dirty="0">
                <a:latin typeface="黑体" panose="02010609060101010101" pitchFamily="49" charset="-122"/>
                <a:sym typeface="+mn-ea"/>
              </a:rPr>
              <a:t>输出端置</a:t>
            </a:r>
            <a:r>
              <a:rPr lang="en-US" altLang="zh-CN" sz="2000" b="1" dirty="0">
                <a:latin typeface="黑体" panose="02010609060101010101" pitchFamily="49" charset="-122"/>
                <a:sym typeface="+mn-ea"/>
              </a:rPr>
              <a:t>0 </a:t>
            </a:r>
            <a:r>
              <a:rPr lang="zh-CN" altLang="en-US" sz="2000" b="1" dirty="0">
                <a:latin typeface="黑体" panose="02010609060101010101" pitchFamily="49" charset="-122"/>
                <a:sym typeface="+mn-ea"/>
              </a:rPr>
              <a:t>，反馈消失，电压反馈；反之电流反馈；</a:t>
            </a:r>
          </a:p>
        </p:txBody>
      </p:sp>
      <p:graphicFrame>
        <p:nvGraphicFramePr>
          <p:cNvPr id="19" name="Object 22">
            <a:extLst>
              <a:ext uri="{FF2B5EF4-FFF2-40B4-BE49-F238E27FC236}">
                <a16:creationId xmlns:a16="http://schemas.microsoft.com/office/drawing/2014/main" id="{E6FE26CD-A393-4891-87AE-527F6853DF5C}"/>
              </a:ext>
            </a:extLst>
          </p:cNvPr>
          <p:cNvGraphicFramePr>
            <a:graphicFrameLocks noChangeAspect="1"/>
          </p:cNvGraphicFramePr>
          <p:nvPr>
            <p:extLst>
              <p:ext uri="{D42A27DB-BD31-4B8C-83A1-F6EECF244321}">
                <p14:modId xmlns:p14="http://schemas.microsoft.com/office/powerpoint/2010/main" val="739162589"/>
              </p:ext>
            </p:extLst>
          </p:nvPr>
        </p:nvGraphicFramePr>
        <p:xfrm>
          <a:off x="0" y="2529840"/>
          <a:ext cx="4166235" cy="2760345"/>
        </p:xfrm>
        <a:graphic>
          <a:graphicData uri="http://schemas.openxmlformats.org/presentationml/2006/ole">
            <mc:AlternateContent xmlns:mc="http://schemas.openxmlformats.org/markup-compatibility/2006">
              <mc:Choice xmlns:v="urn:schemas-microsoft-com:vml" Requires="v">
                <p:oleObj name="Visio" r:id="rId11" imgW="2578100" imgH="1713230" progId="Visio.Drawing.11">
                  <p:embed/>
                </p:oleObj>
              </mc:Choice>
              <mc:Fallback>
                <p:oleObj name="Visio" r:id="rId11" imgW="2578100" imgH="1713230" progId="Visio.Drawing.11">
                  <p:embed/>
                  <p:pic>
                    <p:nvPicPr>
                      <p:cNvPr id="587798" name="Object 22"/>
                      <p:cNvPicPr>
                        <a:picLocks noChangeAspect="1" noChangeArrowheads="1"/>
                      </p:cNvPicPr>
                      <p:nvPr/>
                    </p:nvPicPr>
                    <p:blipFill>
                      <a:blip r:embed="rId12"/>
                      <a:srcRect/>
                      <a:stretch>
                        <a:fillRect/>
                      </a:stretch>
                    </p:blipFill>
                    <p:spPr bwMode="auto">
                      <a:xfrm>
                        <a:off x="0" y="2529840"/>
                        <a:ext cx="4166235" cy="276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6">
            <a:extLst>
              <a:ext uri="{FF2B5EF4-FFF2-40B4-BE49-F238E27FC236}">
                <a16:creationId xmlns:a16="http://schemas.microsoft.com/office/drawing/2014/main" id="{29361F2C-2ACA-74F6-77DC-2753847D851D}"/>
              </a:ext>
            </a:extLst>
          </p:cNvPr>
          <p:cNvGraphicFramePr>
            <a:graphicFrameLocks noChangeAspect="1"/>
          </p:cNvGraphicFramePr>
          <p:nvPr>
            <p:extLst>
              <p:ext uri="{D42A27DB-BD31-4B8C-83A1-F6EECF244321}">
                <p14:modId xmlns:p14="http://schemas.microsoft.com/office/powerpoint/2010/main" val="75838974"/>
              </p:ext>
            </p:extLst>
          </p:nvPr>
        </p:nvGraphicFramePr>
        <p:xfrm>
          <a:off x="3996055" y="2421255"/>
          <a:ext cx="4850765" cy="2696845"/>
        </p:xfrm>
        <a:graphic>
          <a:graphicData uri="http://schemas.openxmlformats.org/presentationml/2006/ole">
            <mc:AlternateContent xmlns:mc="http://schemas.openxmlformats.org/markup-compatibility/2006">
              <mc:Choice xmlns:v="urn:schemas-microsoft-com:vml" Requires="v">
                <p:oleObj name="Visio" r:id="rId13" imgW="2578100" imgH="1437640" progId="Visio.Drawing.11">
                  <p:embed/>
                </p:oleObj>
              </mc:Choice>
              <mc:Fallback>
                <p:oleObj name="Visio" r:id="rId13" imgW="2578100" imgH="1437640" progId="Visio.Drawing.11">
                  <p:embed/>
                  <p:pic>
                    <p:nvPicPr>
                      <p:cNvPr id="15" name="Object 26"/>
                      <p:cNvPicPr>
                        <a:picLocks noChangeAspect="1" noChangeArrowheads="1"/>
                      </p:cNvPicPr>
                      <p:nvPr/>
                    </p:nvPicPr>
                    <p:blipFill>
                      <a:blip r:embed="rId14"/>
                      <a:srcRect/>
                      <a:stretch>
                        <a:fillRect/>
                      </a:stretch>
                    </p:blipFill>
                    <p:spPr bwMode="auto">
                      <a:xfrm>
                        <a:off x="3996055" y="2421255"/>
                        <a:ext cx="4850765" cy="2696845"/>
                      </a:xfrm>
                      <a:prstGeom prst="rect">
                        <a:avLst/>
                      </a:prstGeom>
                      <a:noFill/>
                      <a:ln>
                        <a:noFill/>
                      </a:ln>
                      <a:effectLst/>
                    </p:spPr>
                  </p:pic>
                </p:oleObj>
              </mc:Fallback>
            </mc:AlternateContent>
          </a:graphicData>
        </a:graphic>
      </p:graphicFrame>
      <p:grpSp>
        <p:nvGrpSpPr>
          <p:cNvPr id="12" name="组合 11">
            <a:extLst>
              <a:ext uri="{FF2B5EF4-FFF2-40B4-BE49-F238E27FC236}">
                <a16:creationId xmlns:a16="http://schemas.microsoft.com/office/drawing/2014/main" id="{CFB878D4-2EEA-4DA6-A631-D9C2AC249704}"/>
              </a:ext>
            </a:extLst>
          </p:cNvPr>
          <p:cNvGrpSpPr/>
          <p:nvPr>
            <p:custDataLst>
              <p:tags r:id="rId4"/>
            </p:custDataLst>
          </p:nvPr>
        </p:nvGrpSpPr>
        <p:grpSpPr>
          <a:xfrm>
            <a:off x="0" y="0"/>
            <a:ext cx="9144000" cy="635000"/>
            <a:chOff x="0" y="0"/>
            <a:chExt cx="9144000" cy="635000"/>
          </a:xfrm>
        </p:grpSpPr>
        <p:sp>
          <p:nvSpPr>
            <p:cNvPr id="8" name="TitleBackground">
              <a:extLst>
                <a:ext uri="{FF2B5EF4-FFF2-40B4-BE49-F238E27FC236}">
                  <a16:creationId xmlns:a16="http://schemas.microsoft.com/office/drawing/2014/main" id="{A3179D17-D7B6-A541-4969-662D279E044B}"/>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6218482D-CE1C-0329-DA4D-94ABBA60E19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5207D376-8884-EAE2-E8D8-F0A0CF461773}"/>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11" name="TipText">
              <a:extLst>
                <a:ext uri="{FF2B5EF4-FFF2-40B4-BE49-F238E27FC236}">
                  <a16:creationId xmlns:a16="http://schemas.microsoft.com/office/drawing/2014/main" id="{16BBE4BE-CDCE-13E9-0222-76714EEA0897}"/>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A2F9AAD9-A52E-C5A8-C976-B4382DBF487B}"/>
              </a:ext>
            </a:extLst>
          </p:cNvPr>
          <p:cNvPicPr>
            <a:picLocks/>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8574396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ABED40D2-8925-1EB1-4198-50D4B9433ED9}"/>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6F809477-A3AC-463D-BD60-82DE8AB95158}" type="slidenum">
              <a:rPr lang="zh-CN" altLang="en-US" sz="1600" smtClean="0">
                <a:solidFill>
                  <a:srgbClr val="FFFF00"/>
                </a:solidFill>
                <a:ea typeface="宋体" panose="02010600030101010101" pitchFamily="2" charset="-122"/>
              </a:rPr>
              <a:pPr>
                <a:lnSpc>
                  <a:spcPct val="100000"/>
                </a:lnSpc>
                <a:spcBef>
                  <a:spcPct val="0"/>
                </a:spcBef>
                <a:buFontTx/>
                <a:buNone/>
              </a:pPr>
              <a:t>18</a:t>
            </a:fld>
            <a:endParaRPr lang="en-US" altLang="zh-CN" sz="1600">
              <a:solidFill>
                <a:srgbClr val="FFFF00"/>
              </a:solidFill>
              <a:ea typeface="宋体" panose="02010600030101010101" pitchFamily="2" charset="-122"/>
            </a:endParaRPr>
          </a:p>
        </p:txBody>
      </p:sp>
      <p:graphicFrame>
        <p:nvGraphicFramePr>
          <p:cNvPr id="1179650" name="Object 2">
            <a:extLst>
              <a:ext uri="{FF2B5EF4-FFF2-40B4-BE49-F238E27FC236}">
                <a16:creationId xmlns:a16="http://schemas.microsoft.com/office/drawing/2014/main" id="{D0DE5D9B-B615-4241-E74A-1789C1E8910B}"/>
              </a:ext>
            </a:extLst>
          </p:cNvPr>
          <p:cNvGraphicFramePr>
            <a:graphicFrameLocks noChangeAspect="1"/>
          </p:cNvGraphicFramePr>
          <p:nvPr/>
        </p:nvGraphicFramePr>
        <p:xfrm>
          <a:off x="3384550" y="2320925"/>
          <a:ext cx="4095750" cy="1720850"/>
        </p:xfrm>
        <a:graphic>
          <a:graphicData uri="http://schemas.openxmlformats.org/presentationml/2006/ole">
            <mc:AlternateContent xmlns:mc="http://schemas.openxmlformats.org/markup-compatibility/2006">
              <mc:Choice xmlns:v="urn:schemas-microsoft-com:vml" Requires="v">
                <p:oleObj name="Visio" r:id="rId2" imgW="2279523" imgH="958596" progId="Visio.Drawing.11">
                  <p:embed/>
                </p:oleObj>
              </mc:Choice>
              <mc:Fallback>
                <p:oleObj name="Visio" r:id="rId2" imgW="2279523" imgH="958596" progId="Visio.Drawing.11">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550" y="2320925"/>
                        <a:ext cx="4095750" cy="172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2" name="Rectangle 3">
            <a:extLst>
              <a:ext uri="{FF2B5EF4-FFF2-40B4-BE49-F238E27FC236}">
                <a16:creationId xmlns:a16="http://schemas.microsoft.com/office/drawing/2014/main" id="{B1C0BE55-2528-FC6A-AFA8-4A7270CB986D}"/>
              </a:ext>
            </a:extLst>
          </p:cNvPr>
          <p:cNvSpPr>
            <a:spLocks noGrp="1" noChangeArrowheads="1"/>
          </p:cNvSpPr>
          <p:nvPr>
            <p:ph type="title"/>
          </p:nvPr>
        </p:nvSpPr>
        <p:spPr>
          <a:xfrm>
            <a:off x="323850" y="1089025"/>
            <a:ext cx="4068763" cy="4683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marL="342900" indent="-342900">
              <a:spcBef>
                <a:spcPct val="20000"/>
              </a:spcBef>
            </a:pPr>
            <a:r>
              <a:rPr lang="en-US" altLang="zh-CN" sz="2800" b="1">
                <a:solidFill>
                  <a:schemeClr val="tx1"/>
                </a:solidFill>
              </a:rPr>
              <a:t> 3.</a:t>
            </a:r>
            <a:r>
              <a:rPr lang="zh-CN" altLang="en-US" sz="2800" b="1">
                <a:solidFill>
                  <a:schemeClr val="tx1"/>
                </a:solidFill>
                <a:latin typeface="宋体" panose="02010600030101010101" pitchFamily="2" charset="-122"/>
              </a:rPr>
              <a:t>串联反馈和并联反馈</a:t>
            </a:r>
          </a:p>
        </p:txBody>
      </p:sp>
      <p:sp>
        <p:nvSpPr>
          <p:cNvPr id="1179652" name="Text Box 4">
            <a:extLst>
              <a:ext uri="{FF2B5EF4-FFF2-40B4-BE49-F238E27FC236}">
                <a16:creationId xmlns:a16="http://schemas.microsoft.com/office/drawing/2014/main" id="{11111F02-1396-80D3-F807-6EA7F4B70ACF}"/>
              </a:ext>
            </a:extLst>
          </p:cNvPr>
          <p:cNvSpPr txBox="1">
            <a:spLocks noChangeArrowheads="1"/>
          </p:cNvSpPr>
          <p:nvPr/>
        </p:nvSpPr>
        <p:spPr bwMode="auto">
          <a:xfrm>
            <a:off x="539750" y="1527175"/>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50000"/>
              </a:spcBef>
              <a:buFontTx/>
              <a:buNone/>
            </a:pPr>
            <a:r>
              <a:rPr lang="zh-CN" altLang="en-US" sz="2400" dirty="0">
                <a:latin typeface="黑体" panose="02010609060101010101" pitchFamily="49" charset="-122"/>
              </a:rPr>
              <a:t>    描述放大电路和反馈网络在</a:t>
            </a:r>
            <a:r>
              <a:rPr lang="zh-CN" altLang="en-US" sz="2400" dirty="0">
                <a:solidFill>
                  <a:srgbClr val="FF0000"/>
                </a:solidFill>
                <a:latin typeface="黑体" panose="02010609060101010101" pitchFamily="49" charset="-122"/>
              </a:rPr>
              <a:t>输入端</a:t>
            </a:r>
            <a:r>
              <a:rPr lang="zh-CN" altLang="en-US" sz="2400" dirty="0">
                <a:latin typeface="黑体" panose="02010609060101010101" pitchFamily="49" charset="-122"/>
              </a:rPr>
              <a:t>的连接方式，即</a:t>
            </a:r>
            <a:r>
              <a:rPr lang="zh-CN" altLang="en-US" sz="2400" dirty="0">
                <a:solidFill>
                  <a:srgbClr val="FF0000"/>
                </a:solidFill>
                <a:latin typeface="黑体" panose="02010609060101010101" pitchFamily="49" charset="-122"/>
              </a:rPr>
              <a:t>输入量、反馈量、净输入量的叠加</a:t>
            </a:r>
            <a:r>
              <a:rPr lang="zh-CN" altLang="en-US" sz="2400" dirty="0">
                <a:latin typeface="黑体" panose="02010609060101010101" pitchFamily="49" charset="-122"/>
              </a:rPr>
              <a:t>关系。</a:t>
            </a:r>
          </a:p>
        </p:txBody>
      </p:sp>
      <p:sp>
        <p:nvSpPr>
          <p:cNvPr id="1179653" name="AutoShape 5">
            <a:extLst>
              <a:ext uri="{FF2B5EF4-FFF2-40B4-BE49-F238E27FC236}">
                <a16:creationId xmlns:a16="http://schemas.microsoft.com/office/drawing/2014/main" id="{185D5640-52FC-7035-CF82-357AA96C185C}"/>
              </a:ext>
            </a:extLst>
          </p:cNvPr>
          <p:cNvSpPr>
            <a:spLocks/>
          </p:cNvSpPr>
          <p:nvPr/>
        </p:nvSpPr>
        <p:spPr bwMode="auto">
          <a:xfrm>
            <a:off x="1692275" y="2889250"/>
            <a:ext cx="1171575" cy="528638"/>
          </a:xfrm>
          <a:prstGeom prst="borderCallout1">
            <a:avLst>
              <a:gd name="adj1" fmla="val 21620"/>
              <a:gd name="adj2" fmla="val 106505"/>
              <a:gd name="adj3" fmla="val 13514"/>
              <a:gd name="adj4" fmla="val 207722"/>
            </a:avLst>
          </a:prstGeom>
          <a:solidFill>
            <a:srgbClr val="B7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a:t>负反馈</a:t>
            </a:r>
          </a:p>
        </p:txBody>
      </p:sp>
      <p:grpSp>
        <p:nvGrpSpPr>
          <p:cNvPr id="1179654" name="Group 6">
            <a:extLst>
              <a:ext uri="{FF2B5EF4-FFF2-40B4-BE49-F238E27FC236}">
                <a16:creationId xmlns:a16="http://schemas.microsoft.com/office/drawing/2014/main" id="{30BA7CED-098C-CA34-ADBF-DE6B59E8F3FB}"/>
              </a:ext>
            </a:extLst>
          </p:cNvPr>
          <p:cNvGrpSpPr>
            <a:grpSpLocks/>
          </p:cNvGrpSpPr>
          <p:nvPr/>
        </p:nvGrpSpPr>
        <p:grpSpPr bwMode="auto">
          <a:xfrm>
            <a:off x="719138" y="5445125"/>
            <a:ext cx="4752975" cy="571500"/>
            <a:chOff x="1020" y="2659"/>
            <a:chExt cx="2994" cy="360"/>
          </a:xfrm>
        </p:grpSpPr>
        <p:sp>
          <p:nvSpPr>
            <p:cNvPr id="17423" name="Text Box 7">
              <a:extLst>
                <a:ext uri="{FF2B5EF4-FFF2-40B4-BE49-F238E27FC236}">
                  <a16:creationId xmlns:a16="http://schemas.microsoft.com/office/drawing/2014/main" id="{CBCDB471-AD6E-038A-1A8D-3A6983A9A0C0}"/>
                </a:ext>
              </a:extLst>
            </p:cNvPr>
            <p:cNvSpPr txBox="1">
              <a:spLocks noChangeArrowheads="1"/>
            </p:cNvSpPr>
            <p:nvPr/>
          </p:nvSpPr>
          <p:spPr bwMode="auto">
            <a:xfrm>
              <a:off x="2336" y="2704"/>
              <a:ext cx="1678" cy="288"/>
            </a:xfrm>
            <a:prstGeom prst="rect">
              <a:avLst/>
            </a:prstGeom>
            <a:noFill/>
            <a:ln>
              <a:noFill/>
            </a:ln>
            <a:effectLst/>
            <a:extLst>
              <a:ext uri="{909E8E84-426E-40DD-AFC4-6F175D3DCCD1}">
                <a14:hiddenFill xmlns:a14="http://schemas.microsoft.com/office/drawing/2010/main">
                  <a:solidFill>
                    <a:srgbClr val="B7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50000"/>
                </a:spcBef>
                <a:buFontTx/>
                <a:buNone/>
              </a:pPr>
              <a:r>
                <a:rPr lang="en-US" altLang="zh-CN" sz="2400" b="1">
                  <a:solidFill>
                    <a:schemeClr val="hlink"/>
                  </a:solidFill>
                  <a:latin typeface="楷体_GB2312" pitchFamily="49" charset="-122"/>
                  <a:ea typeface="楷体_GB2312" pitchFamily="49" charset="-122"/>
                </a:rPr>
                <a:t>--</a:t>
              </a:r>
              <a:r>
                <a:rPr lang="zh-CN" altLang="en-US" sz="2400" b="1">
                  <a:solidFill>
                    <a:schemeClr val="hlink"/>
                  </a:solidFill>
                  <a:latin typeface="楷体_GB2312" pitchFamily="49" charset="-122"/>
                  <a:ea typeface="楷体_GB2312" pitchFamily="49" charset="-122"/>
                </a:rPr>
                <a:t>串联负反馈</a:t>
              </a:r>
            </a:p>
          </p:txBody>
        </p:sp>
        <p:graphicFrame>
          <p:nvGraphicFramePr>
            <p:cNvPr id="17424" name="Object 8">
              <a:extLst>
                <a:ext uri="{FF2B5EF4-FFF2-40B4-BE49-F238E27FC236}">
                  <a16:creationId xmlns:a16="http://schemas.microsoft.com/office/drawing/2014/main" id="{CB22D31C-0B76-9801-E9EC-C08D20270633}"/>
                </a:ext>
              </a:extLst>
            </p:cNvPr>
            <p:cNvGraphicFramePr>
              <a:graphicFrameLocks noChangeAspect="1"/>
            </p:cNvGraphicFramePr>
            <p:nvPr/>
          </p:nvGraphicFramePr>
          <p:xfrm>
            <a:off x="1020" y="2659"/>
            <a:ext cx="1324" cy="360"/>
          </p:xfrm>
          <a:graphic>
            <a:graphicData uri="http://schemas.openxmlformats.org/presentationml/2006/ole">
              <mc:AlternateContent xmlns:mc="http://schemas.openxmlformats.org/markup-compatibility/2006">
                <mc:Choice xmlns:v="urn:schemas-microsoft-com:vml" Requires="v">
                  <p:oleObj name="Equation" r:id="rId4" imgW="876300" imgH="241300" progId="Equation.DSMT4">
                    <p:embed/>
                  </p:oleObj>
                </mc:Choice>
                <mc:Fallback>
                  <p:oleObj name="Equation" r:id="rId4" imgW="876300" imgH="2413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 y="2659"/>
                          <a:ext cx="1324" cy="360"/>
                        </a:xfrm>
                        <a:prstGeom prst="rect">
                          <a:avLst/>
                        </a:prstGeom>
                        <a:solidFill>
                          <a:srgbClr val="B7FFFF"/>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7416" name="Rectangle 12">
            <a:extLst>
              <a:ext uri="{FF2B5EF4-FFF2-40B4-BE49-F238E27FC236}">
                <a16:creationId xmlns:a16="http://schemas.microsoft.com/office/drawing/2014/main" id="{69851ECB-64B0-C65A-D5F7-52262EBC840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endParaRPr lang="zh-CN" altLang="en-US" sz="2400"/>
          </a:p>
        </p:txBody>
      </p:sp>
      <p:sp>
        <p:nvSpPr>
          <p:cNvPr id="17417" name="Rectangle 16">
            <a:extLst>
              <a:ext uri="{FF2B5EF4-FFF2-40B4-BE49-F238E27FC236}">
                <a16:creationId xmlns:a16="http://schemas.microsoft.com/office/drawing/2014/main" id="{70D4072A-D83F-0071-DCAF-2EDDBAEC8967}"/>
              </a:ext>
            </a:extLst>
          </p:cNvPr>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r>
              <a:rPr lang="en-US" altLang="zh-CN" sz="3600" dirty="0">
                <a:solidFill>
                  <a:srgbClr val="FF0000"/>
                </a:solidFill>
              </a:rPr>
              <a:t>9.1.2</a:t>
            </a:r>
            <a:r>
              <a:rPr lang="zh-CN" altLang="en-US" sz="3600" dirty="0">
                <a:solidFill>
                  <a:srgbClr val="FF0000"/>
                </a:solidFill>
              </a:rPr>
              <a:t> 反馈的类型</a:t>
            </a:r>
          </a:p>
        </p:txBody>
      </p:sp>
      <p:graphicFrame>
        <p:nvGraphicFramePr>
          <p:cNvPr id="1179665" name="Object 17">
            <a:extLst>
              <a:ext uri="{FF2B5EF4-FFF2-40B4-BE49-F238E27FC236}">
                <a16:creationId xmlns:a16="http://schemas.microsoft.com/office/drawing/2014/main" id="{4EC958BF-37C9-566E-DBE6-E9BB0AD4853A}"/>
              </a:ext>
            </a:extLst>
          </p:cNvPr>
          <p:cNvGraphicFramePr>
            <a:graphicFrameLocks noChangeAspect="1"/>
          </p:cNvGraphicFramePr>
          <p:nvPr/>
        </p:nvGraphicFramePr>
        <p:xfrm>
          <a:off x="3987800" y="2452688"/>
          <a:ext cx="758825" cy="976312"/>
        </p:xfrm>
        <a:graphic>
          <a:graphicData uri="http://schemas.openxmlformats.org/presentationml/2006/ole">
            <mc:AlternateContent xmlns:mc="http://schemas.openxmlformats.org/markup-compatibility/2006">
              <mc:Choice xmlns:v="urn:schemas-microsoft-com:vml" Requires="v">
                <p:oleObj name="Visio" r:id="rId6" imgW="421005" imgH="540639" progId="Visio.Drawing.11">
                  <p:embed/>
                </p:oleObj>
              </mc:Choice>
              <mc:Fallback>
                <p:oleObj name="Visio" r:id="rId6" imgW="421005" imgH="540639" progId="Visio.Drawing.11">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7800" y="2452688"/>
                        <a:ext cx="758825"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9666" name="Text Box 18">
            <a:extLst>
              <a:ext uri="{FF2B5EF4-FFF2-40B4-BE49-F238E27FC236}">
                <a16:creationId xmlns:a16="http://schemas.microsoft.com/office/drawing/2014/main" id="{D7B0E12D-EBF0-177E-EF41-7920B5A418A5}"/>
              </a:ext>
            </a:extLst>
          </p:cNvPr>
          <p:cNvSpPr txBox="1">
            <a:spLocks noChangeArrowheads="1"/>
          </p:cNvSpPr>
          <p:nvPr/>
        </p:nvSpPr>
        <p:spPr bwMode="auto">
          <a:xfrm>
            <a:off x="468313" y="4616450"/>
            <a:ext cx="83169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串联反馈：反馈信号以</a:t>
            </a:r>
            <a:r>
              <a:rPr lang="zh-CN" altLang="en-US" sz="2400">
                <a:solidFill>
                  <a:srgbClr val="FF0000"/>
                </a:solidFill>
              </a:rPr>
              <a:t>电压</a:t>
            </a:r>
            <a:r>
              <a:rPr lang="en-US" altLang="zh-CN" sz="2400">
                <a:solidFill>
                  <a:srgbClr val="FF0000"/>
                </a:solidFill>
              </a:rPr>
              <a:t>(</a:t>
            </a:r>
            <a:r>
              <a:rPr lang="en-US" altLang="zh-CN" sz="2400" b="1" i="1">
                <a:solidFill>
                  <a:srgbClr val="FF0000"/>
                </a:solidFill>
              </a:rPr>
              <a:t>u</a:t>
            </a:r>
            <a:r>
              <a:rPr lang="en-US" altLang="zh-CN" sz="2400" b="1" baseline="-25000">
                <a:solidFill>
                  <a:srgbClr val="FF0000"/>
                </a:solidFill>
              </a:rPr>
              <a:t>f</a:t>
            </a:r>
            <a:r>
              <a:rPr lang="en-US" altLang="zh-CN" sz="2400">
                <a:solidFill>
                  <a:srgbClr val="FF0000"/>
                </a:solidFill>
              </a:rPr>
              <a:t>)</a:t>
            </a:r>
            <a:r>
              <a:rPr lang="zh-CN" altLang="en-US" sz="2400"/>
              <a:t>形式出现于输入端，与</a:t>
            </a:r>
            <a:r>
              <a:rPr lang="zh-CN" altLang="en-US" sz="2400">
                <a:solidFill>
                  <a:srgbClr val="FF0000"/>
                </a:solidFill>
              </a:rPr>
              <a:t>输入电压</a:t>
            </a:r>
            <a:r>
              <a:rPr lang="en-US" altLang="zh-CN" sz="2400">
                <a:solidFill>
                  <a:srgbClr val="FF0000"/>
                </a:solidFill>
              </a:rPr>
              <a:t>(</a:t>
            </a:r>
            <a:r>
              <a:rPr lang="en-US" altLang="zh-CN" sz="2400" b="1" i="1">
                <a:solidFill>
                  <a:srgbClr val="FF0000"/>
                </a:solidFill>
              </a:rPr>
              <a:t>u</a:t>
            </a:r>
            <a:r>
              <a:rPr lang="en-US" altLang="zh-CN" sz="2400" b="1" baseline="-25000">
                <a:solidFill>
                  <a:srgbClr val="FF0000"/>
                </a:solidFill>
              </a:rPr>
              <a:t>i</a:t>
            </a:r>
            <a:r>
              <a:rPr lang="en-US" altLang="zh-CN" sz="2400">
                <a:solidFill>
                  <a:srgbClr val="FF0000"/>
                </a:solidFill>
              </a:rPr>
              <a:t>)</a:t>
            </a:r>
            <a:r>
              <a:rPr lang="zh-CN" altLang="en-US" sz="2400"/>
              <a:t>形成电压</a:t>
            </a:r>
            <a:r>
              <a:rPr lang="zh-CN" altLang="en-US" sz="2400">
                <a:solidFill>
                  <a:srgbClr val="FF0000"/>
                </a:solidFill>
              </a:rPr>
              <a:t>串联回路</a:t>
            </a:r>
            <a:r>
              <a:rPr lang="zh-CN" altLang="en-US" sz="2400"/>
              <a:t>。</a:t>
            </a:r>
            <a:endParaRPr lang="en-US" altLang="zh-CN" sz="2400"/>
          </a:p>
        </p:txBody>
      </p:sp>
      <p:grpSp>
        <p:nvGrpSpPr>
          <p:cNvPr id="1179669" name="Group 21">
            <a:extLst>
              <a:ext uri="{FF2B5EF4-FFF2-40B4-BE49-F238E27FC236}">
                <a16:creationId xmlns:a16="http://schemas.microsoft.com/office/drawing/2014/main" id="{6896AF4E-4B63-0C15-FB40-6F46E3B655B7}"/>
              </a:ext>
            </a:extLst>
          </p:cNvPr>
          <p:cNvGrpSpPr>
            <a:grpSpLocks/>
          </p:cNvGrpSpPr>
          <p:nvPr/>
        </p:nvGrpSpPr>
        <p:grpSpPr bwMode="auto">
          <a:xfrm>
            <a:off x="503238" y="4076700"/>
            <a:ext cx="5365750" cy="503238"/>
            <a:chOff x="221" y="2636"/>
            <a:chExt cx="3380" cy="317"/>
          </a:xfrm>
        </p:grpSpPr>
        <p:sp>
          <p:nvSpPr>
            <p:cNvPr id="17421" name="Text Box 19">
              <a:extLst>
                <a:ext uri="{FF2B5EF4-FFF2-40B4-BE49-F238E27FC236}">
                  <a16:creationId xmlns:a16="http://schemas.microsoft.com/office/drawing/2014/main" id="{EFE5831C-E9EB-6E87-94B3-0C26AF11671E}"/>
                </a:ext>
              </a:extLst>
            </p:cNvPr>
            <p:cNvSpPr txBox="1">
              <a:spLocks noChangeArrowheads="1"/>
            </p:cNvSpPr>
            <p:nvPr/>
          </p:nvSpPr>
          <p:spPr bwMode="auto">
            <a:xfrm>
              <a:off x="221" y="2659"/>
              <a:ext cx="33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若        为电压信号，则形成串联反馈。</a:t>
              </a:r>
              <a:endParaRPr lang="en-US" altLang="zh-CN" sz="2400"/>
            </a:p>
          </p:txBody>
        </p:sp>
        <p:graphicFrame>
          <p:nvGraphicFramePr>
            <p:cNvPr id="17422" name="Object 20">
              <a:extLst>
                <a:ext uri="{FF2B5EF4-FFF2-40B4-BE49-F238E27FC236}">
                  <a16:creationId xmlns:a16="http://schemas.microsoft.com/office/drawing/2014/main" id="{DA4DFFC9-3C2E-BA8D-D48D-216B69DD9E0F}"/>
                </a:ext>
              </a:extLst>
            </p:cNvPr>
            <p:cNvGraphicFramePr>
              <a:graphicFrameLocks noChangeAspect="1"/>
            </p:cNvGraphicFramePr>
            <p:nvPr/>
          </p:nvGraphicFramePr>
          <p:xfrm>
            <a:off x="521" y="2636"/>
            <a:ext cx="299" cy="317"/>
          </p:xfrm>
          <a:graphic>
            <a:graphicData uri="http://schemas.openxmlformats.org/presentationml/2006/ole">
              <mc:AlternateContent xmlns:mc="http://schemas.openxmlformats.org/markup-compatibility/2006">
                <mc:Choice xmlns:v="urn:schemas-microsoft-com:vml" Requires="v">
                  <p:oleObj name="公式" r:id="rId8" imgW="215806" imgH="228501" progId="Equation.3">
                    <p:embed/>
                  </p:oleObj>
                </mc:Choice>
                <mc:Fallback>
                  <p:oleObj name="公式" r:id="rId8" imgW="215806" imgH="228501"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 y="2636"/>
                          <a:ext cx="299"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79650"/>
                                        </p:tgtEl>
                                        <p:attrNameLst>
                                          <p:attrName>style.visibility</p:attrName>
                                        </p:attrNameLst>
                                      </p:cBhvr>
                                      <p:to>
                                        <p:strVal val="visible"/>
                                      </p:to>
                                    </p:set>
                                    <p:animEffect transition="in" filter="randombar(horizontal)">
                                      <p:cBhvr>
                                        <p:cTn id="7" dur="500"/>
                                        <p:tgtEl>
                                          <p:spTgt spid="1179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79652">
                                            <p:txEl>
                                              <p:pRg st="0" end="0"/>
                                            </p:txEl>
                                          </p:spTgt>
                                        </p:tgtEl>
                                        <p:attrNameLst>
                                          <p:attrName>style.visibility</p:attrName>
                                        </p:attrNameLst>
                                      </p:cBhvr>
                                      <p:to>
                                        <p:strVal val="visible"/>
                                      </p:to>
                                    </p:set>
                                    <p:animEffect transition="in" filter="wipe(left)">
                                      <p:cBhvr>
                                        <p:cTn id="12" dur="500"/>
                                        <p:tgtEl>
                                          <p:spTgt spid="117965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ntr" presetSubtype="0" fill="hold" nodeType="clickEffect">
                                  <p:stCondLst>
                                    <p:cond delay="0"/>
                                  </p:stCondLst>
                                  <p:childTnLst>
                                    <p:set>
                                      <p:cBhvr>
                                        <p:cTn id="16" dur="1" fill="hold">
                                          <p:stCondLst>
                                            <p:cond delay="0"/>
                                          </p:stCondLst>
                                        </p:cTn>
                                        <p:tgtEl>
                                          <p:spTgt spid="1179665"/>
                                        </p:tgtEl>
                                        <p:attrNameLst>
                                          <p:attrName>style.visibility</p:attrName>
                                        </p:attrNameLst>
                                      </p:cBhvr>
                                      <p:to>
                                        <p:strVal val="visible"/>
                                      </p:to>
                                    </p:set>
                                    <p:anim calcmode="lin" valueType="num">
                                      <p:cBhvr>
                                        <p:cTn id="17" dur="1000" fill="hold"/>
                                        <p:tgtEl>
                                          <p:spTgt spid="1179665"/>
                                        </p:tgtEl>
                                        <p:attrNameLst>
                                          <p:attrName>ppt_w</p:attrName>
                                        </p:attrNameLst>
                                      </p:cBhvr>
                                      <p:tavLst>
                                        <p:tav tm="0">
                                          <p:val>
                                            <p:fltVal val="0"/>
                                          </p:val>
                                        </p:tav>
                                        <p:tav tm="100000">
                                          <p:val>
                                            <p:strVal val="#ppt_w"/>
                                          </p:val>
                                        </p:tav>
                                      </p:tavLst>
                                    </p:anim>
                                    <p:anim calcmode="lin" valueType="num">
                                      <p:cBhvr>
                                        <p:cTn id="18" dur="1000" fill="hold"/>
                                        <p:tgtEl>
                                          <p:spTgt spid="1179665"/>
                                        </p:tgtEl>
                                        <p:attrNameLst>
                                          <p:attrName>ppt_h</p:attrName>
                                        </p:attrNameLst>
                                      </p:cBhvr>
                                      <p:tavLst>
                                        <p:tav tm="0">
                                          <p:val>
                                            <p:fltVal val="0"/>
                                          </p:val>
                                        </p:tav>
                                        <p:tav tm="100000">
                                          <p:val>
                                            <p:strVal val="#ppt_h"/>
                                          </p:val>
                                        </p:tav>
                                      </p:tavLst>
                                    </p:anim>
                                    <p:anim calcmode="lin" valueType="num">
                                      <p:cBhvr>
                                        <p:cTn id="19" dur="1000" fill="hold"/>
                                        <p:tgtEl>
                                          <p:spTgt spid="1179665"/>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117966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17965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179669"/>
                                        </p:tgtEl>
                                        <p:attrNameLst>
                                          <p:attrName>style.visibility</p:attrName>
                                        </p:attrNameLst>
                                      </p:cBhvr>
                                      <p:to>
                                        <p:strVal val="visible"/>
                                      </p:to>
                                    </p:set>
                                    <p:animEffect transition="in" filter="wipe(left)">
                                      <p:cBhvr>
                                        <p:cTn id="29" dur="500"/>
                                        <p:tgtEl>
                                          <p:spTgt spid="117966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179666"/>
                                        </p:tgtEl>
                                        <p:attrNameLst>
                                          <p:attrName>style.visibility</p:attrName>
                                        </p:attrNameLst>
                                      </p:cBhvr>
                                      <p:to>
                                        <p:strVal val="visible"/>
                                      </p:to>
                                    </p:set>
                                    <p:animEffect transition="in" filter="wipe(left)">
                                      <p:cBhvr>
                                        <p:cTn id="34" dur="500"/>
                                        <p:tgtEl>
                                          <p:spTgt spid="117966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179654"/>
                                        </p:tgtEl>
                                        <p:attrNameLst>
                                          <p:attrName>style.visibility</p:attrName>
                                        </p:attrNameLst>
                                      </p:cBhvr>
                                      <p:to>
                                        <p:strVal val="visible"/>
                                      </p:to>
                                    </p:set>
                                    <p:animEffect transition="in" filter="wipe(left)">
                                      <p:cBhvr>
                                        <p:cTn id="39" dur="500"/>
                                        <p:tgtEl>
                                          <p:spTgt spid="1179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9652" grpId="0" build="p" autoUpdateAnimBg="0"/>
      <p:bldP spid="1179653" grpId="0" animBg="1" autoUpdateAnimBg="0"/>
      <p:bldP spid="11796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ECF5A033-F253-7D28-8F03-A048A8EDDD8A}"/>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ED8BDA0B-6518-4A90-BADD-2BC206003D10}" type="slidenum">
              <a:rPr lang="zh-CN" altLang="en-US" sz="1600" smtClean="0">
                <a:solidFill>
                  <a:srgbClr val="FFFF00"/>
                </a:solidFill>
                <a:ea typeface="宋体" panose="02010600030101010101" pitchFamily="2" charset="-122"/>
              </a:rPr>
              <a:pPr>
                <a:lnSpc>
                  <a:spcPct val="100000"/>
                </a:lnSpc>
                <a:spcBef>
                  <a:spcPct val="0"/>
                </a:spcBef>
                <a:buFontTx/>
                <a:buNone/>
              </a:pPr>
              <a:t>1</a:t>
            </a:fld>
            <a:endParaRPr lang="en-US" altLang="zh-CN" sz="1600">
              <a:solidFill>
                <a:srgbClr val="FFFF00"/>
              </a:solidFill>
              <a:ea typeface="宋体" panose="02010600030101010101" pitchFamily="2" charset="-122"/>
            </a:endParaRPr>
          </a:p>
        </p:txBody>
      </p:sp>
      <p:sp>
        <p:nvSpPr>
          <p:cNvPr id="6147" name="Rectangle 2">
            <a:extLst>
              <a:ext uri="{FF2B5EF4-FFF2-40B4-BE49-F238E27FC236}">
                <a16:creationId xmlns:a16="http://schemas.microsoft.com/office/drawing/2014/main" id="{D8A4E80A-B8D7-F380-F67B-5568603849AC}"/>
              </a:ext>
            </a:extLst>
          </p:cNvPr>
          <p:cNvSpPr>
            <a:spLocks noGrp="1" noChangeArrowheads="1"/>
          </p:cNvSpPr>
          <p:nvPr>
            <p:ph type="title"/>
          </p:nvPr>
        </p:nvSpPr>
        <p:spPr/>
        <p:txBody>
          <a:bodyPr/>
          <a:lstStyle/>
          <a:p>
            <a:r>
              <a:rPr lang="zh-CN" altLang="en-US"/>
              <a:t>第</a:t>
            </a:r>
            <a:r>
              <a:rPr lang="en-US" altLang="zh-CN"/>
              <a:t>9</a:t>
            </a:r>
            <a:r>
              <a:rPr lang="zh-CN" altLang="en-US"/>
              <a:t>章  负反馈放大电路</a:t>
            </a:r>
          </a:p>
        </p:txBody>
      </p:sp>
      <p:sp>
        <p:nvSpPr>
          <p:cNvPr id="6148" name="Rectangle 3">
            <a:extLst>
              <a:ext uri="{FF2B5EF4-FFF2-40B4-BE49-F238E27FC236}">
                <a16:creationId xmlns:a16="http://schemas.microsoft.com/office/drawing/2014/main" id="{1CA35555-E590-9433-BB80-3A221301AC28}"/>
              </a:ext>
            </a:extLst>
          </p:cNvPr>
          <p:cNvSpPr>
            <a:spLocks noGrp="1" noChangeArrowheads="1"/>
          </p:cNvSpPr>
          <p:nvPr>
            <p:ph type="body" idx="1"/>
          </p:nvPr>
        </p:nvSpPr>
        <p:spPr>
          <a:xfrm>
            <a:off x="684213" y="1196975"/>
            <a:ext cx="7772400" cy="4211638"/>
          </a:xfrm>
        </p:spPr>
        <p:txBody>
          <a:bodyPr/>
          <a:lstStyle/>
          <a:p>
            <a:pPr>
              <a:lnSpc>
                <a:spcPct val="200000"/>
              </a:lnSpc>
            </a:pPr>
            <a:r>
              <a:rPr lang="en-US" altLang="zh-CN" dirty="0">
                <a:hlinkClick r:id="rId2" action="ppaction://hlinksldjump"/>
              </a:rPr>
              <a:t>9.1</a:t>
            </a:r>
            <a:r>
              <a:rPr lang="zh-CN" altLang="en-US" dirty="0">
                <a:hlinkClick r:id="rId2" action="ppaction://hlinksldjump"/>
              </a:rPr>
              <a:t>　反馈的基本概念与分类</a:t>
            </a:r>
            <a:endParaRPr lang="zh-CN" altLang="en-US" dirty="0"/>
          </a:p>
          <a:p>
            <a:pPr>
              <a:lnSpc>
                <a:spcPct val="200000"/>
              </a:lnSpc>
            </a:pPr>
            <a:r>
              <a:rPr lang="en-US" altLang="zh-CN" dirty="0">
                <a:hlinkClick r:id="rId3" action="ppaction://hlinksldjump"/>
              </a:rPr>
              <a:t>9.2</a:t>
            </a:r>
            <a:r>
              <a:rPr lang="zh-CN" altLang="en-US" dirty="0">
                <a:hlinkClick r:id="rId3" action="ppaction://hlinksldjump"/>
              </a:rPr>
              <a:t>　负反馈放大电路的方框图及一般表达式</a:t>
            </a:r>
            <a:endParaRPr lang="zh-CN" altLang="en-US" dirty="0"/>
          </a:p>
          <a:p>
            <a:pPr>
              <a:lnSpc>
                <a:spcPct val="200000"/>
              </a:lnSpc>
            </a:pPr>
            <a:r>
              <a:rPr lang="en-US" altLang="zh-CN" dirty="0"/>
              <a:t>9.3</a:t>
            </a:r>
            <a:r>
              <a:rPr lang="zh-CN" altLang="en-US" dirty="0"/>
              <a:t>　负反馈对放大器性能的改善</a:t>
            </a:r>
          </a:p>
          <a:p>
            <a:pPr>
              <a:lnSpc>
                <a:spcPct val="200000"/>
              </a:lnSpc>
            </a:pPr>
            <a:r>
              <a:rPr lang="en-US" altLang="zh-CN" dirty="0"/>
              <a:t>9.4</a:t>
            </a:r>
            <a:r>
              <a:rPr lang="zh-CN" altLang="en-US" dirty="0"/>
              <a:t>　深度负反馈放大电路的分析计算</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a:extLst>
              <a:ext uri="{FF2B5EF4-FFF2-40B4-BE49-F238E27FC236}">
                <a16:creationId xmlns:a16="http://schemas.microsoft.com/office/drawing/2014/main" id="{DE6998C6-5DFB-B14C-6D64-C9368092B0FE}"/>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178E3FE6-4559-4151-8F4B-D0869387307B}" type="slidenum">
              <a:rPr lang="zh-CN" altLang="en-US" sz="1600" smtClean="0">
                <a:solidFill>
                  <a:srgbClr val="FFFF00"/>
                </a:solidFill>
                <a:ea typeface="宋体" panose="02010600030101010101" pitchFamily="2" charset="-122"/>
              </a:rPr>
              <a:pPr>
                <a:lnSpc>
                  <a:spcPct val="100000"/>
                </a:lnSpc>
                <a:spcBef>
                  <a:spcPct val="0"/>
                </a:spcBef>
                <a:buFontTx/>
                <a:buNone/>
              </a:pPr>
              <a:t>19</a:t>
            </a:fld>
            <a:endParaRPr lang="en-US" altLang="zh-CN" sz="1600">
              <a:solidFill>
                <a:srgbClr val="FFFF00"/>
              </a:solidFill>
              <a:ea typeface="宋体" panose="02010600030101010101" pitchFamily="2" charset="-122"/>
            </a:endParaRPr>
          </a:p>
        </p:txBody>
      </p:sp>
      <p:graphicFrame>
        <p:nvGraphicFramePr>
          <p:cNvPr id="1180674" name="Object 2">
            <a:extLst>
              <a:ext uri="{FF2B5EF4-FFF2-40B4-BE49-F238E27FC236}">
                <a16:creationId xmlns:a16="http://schemas.microsoft.com/office/drawing/2014/main" id="{B22CABA6-A3F4-E022-67A9-2688524B2F11}"/>
              </a:ext>
            </a:extLst>
          </p:cNvPr>
          <p:cNvGraphicFramePr>
            <a:graphicFrameLocks noChangeAspect="1"/>
          </p:cNvGraphicFramePr>
          <p:nvPr/>
        </p:nvGraphicFramePr>
        <p:xfrm>
          <a:off x="3276600" y="1557338"/>
          <a:ext cx="4095750" cy="1720850"/>
        </p:xfrm>
        <a:graphic>
          <a:graphicData uri="http://schemas.openxmlformats.org/presentationml/2006/ole">
            <mc:AlternateContent xmlns:mc="http://schemas.openxmlformats.org/markup-compatibility/2006">
              <mc:Choice xmlns:v="urn:schemas-microsoft-com:vml" Requires="v">
                <p:oleObj name="Visio" r:id="rId2" imgW="2279523" imgH="958596" progId="Visio.Drawing.11">
                  <p:embed/>
                </p:oleObj>
              </mc:Choice>
              <mc:Fallback>
                <p:oleObj name="Visio" r:id="rId2" imgW="2279523" imgH="958596" progId="Visio.Drawing.11">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557338"/>
                        <a:ext cx="4095750" cy="172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6" name="Rectangle 3">
            <a:extLst>
              <a:ext uri="{FF2B5EF4-FFF2-40B4-BE49-F238E27FC236}">
                <a16:creationId xmlns:a16="http://schemas.microsoft.com/office/drawing/2014/main" id="{5709E5C5-A3E0-6A0B-5B4A-A199831F0F63}"/>
              </a:ext>
            </a:extLst>
          </p:cNvPr>
          <p:cNvSpPr>
            <a:spLocks noGrp="1" noChangeArrowheads="1"/>
          </p:cNvSpPr>
          <p:nvPr>
            <p:ph type="title"/>
          </p:nvPr>
        </p:nvSpPr>
        <p:spPr>
          <a:xfrm>
            <a:off x="323850" y="1089025"/>
            <a:ext cx="4068763" cy="4683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marL="342900" indent="-342900">
              <a:spcBef>
                <a:spcPct val="20000"/>
              </a:spcBef>
            </a:pPr>
            <a:r>
              <a:rPr lang="en-US" altLang="zh-CN" sz="2800" b="1">
                <a:solidFill>
                  <a:schemeClr val="tx1"/>
                </a:solidFill>
              </a:rPr>
              <a:t> 3.</a:t>
            </a:r>
            <a:r>
              <a:rPr lang="zh-CN" altLang="en-US" sz="2800" b="1">
                <a:solidFill>
                  <a:schemeClr val="tx1"/>
                </a:solidFill>
                <a:latin typeface="宋体" panose="02010600030101010101" pitchFamily="2" charset="-122"/>
              </a:rPr>
              <a:t>串联反馈和并联反馈</a:t>
            </a:r>
          </a:p>
        </p:txBody>
      </p:sp>
      <p:sp>
        <p:nvSpPr>
          <p:cNvPr id="1180677" name="AutoShape 5">
            <a:extLst>
              <a:ext uri="{FF2B5EF4-FFF2-40B4-BE49-F238E27FC236}">
                <a16:creationId xmlns:a16="http://schemas.microsoft.com/office/drawing/2014/main" id="{225AD575-E9F2-615D-E2DC-532ECB7EF4DB}"/>
              </a:ext>
            </a:extLst>
          </p:cNvPr>
          <p:cNvSpPr>
            <a:spLocks/>
          </p:cNvSpPr>
          <p:nvPr/>
        </p:nvSpPr>
        <p:spPr bwMode="auto">
          <a:xfrm>
            <a:off x="1584325" y="2125663"/>
            <a:ext cx="1171575" cy="528637"/>
          </a:xfrm>
          <a:prstGeom prst="borderCallout1">
            <a:avLst>
              <a:gd name="adj1" fmla="val 21620"/>
              <a:gd name="adj2" fmla="val 106505"/>
              <a:gd name="adj3" fmla="val 13514"/>
              <a:gd name="adj4" fmla="val 207722"/>
            </a:avLst>
          </a:prstGeom>
          <a:solidFill>
            <a:srgbClr val="B7FF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a:t>负反馈</a:t>
            </a:r>
          </a:p>
        </p:txBody>
      </p:sp>
      <p:sp>
        <p:nvSpPr>
          <p:cNvPr id="18438" name="Rectangle 9">
            <a:extLst>
              <a:ext uri="{FF2B5EF4-FFF2-40B4-BE49-F238E27FC236}">
                <a16:creationId xmlns:a16="http://schemas.microsoft.com/office/drawing/2014/main" id="{D8865F86-CEDE-3D95-5ED3-EA0A94E4782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endParaRPr lang="zh-CN" altLang="en-US" sz="2400"/>
          </a:p>
        </p:txBody>
      </p:sp>
      <p:sp>
        <p:nvSpPr>
          <p:cNvPr id="18439" name="Rectangle 10">
            <a:extLst>
              <a:ext uri="{FF2B5EF4-FFF2-40B4-BE49-F238E27FC236}">
                <a16:creationId xmlns:a16="http://schemas.microsoft.com/office/drawing/2014/main" id="{B91043E2-EACA-8116-0D1E-36DA5517123B}"/>
              </a:ext>
            </a:extLst>
          </p:cNvPr>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r>
              <a:rPr lang="en-US" altLang="zh-CN" sz="3600" dirty="0">
                <a:solidFill>
                  <a:srgbClr val="FF0000"/>
                </a:solidFill>
              </a:rPr>
              <a:t>9.1.2</a:t>
            </a:r>
            <a:r>
              <a:rPr lang="zh-CN" altLang="en-US" sz="3600" dirty="0">
                <a:solidFill>
                  <a:srgbClr val="FF0000"/>
                </a:solidFill>
              </a:rPr>
              <a:t> 反馈的类型</a:t>
            </a:r>
          </a:p>
        </p:txBody>
      </p:sp>
      <p:graphicFrame>
        <p:nvGraphicFramePr>
          <p:cNvPr id="1180683" name="Object 11">
            <a:extLst>
              <a:ext uri="{FF2B5EF4-FFF2-40B4-BE49-F238E27FC236}">
                <a16:creationId xmlns:a16="http://schemas.microsoft.com/office/drawing/2014/main" id="{EC54F35F-9460-09EA-E4C0-EE08C91F7831}"/>
              </a:ext>
            </a:extLst>
          </p:cNvPr>
          <p:cNvGraphicFramePr>
            <a:graphicFrameLocks noChangeAspect="1"/>
          </p:cNvGraphicFramePr>
          <p:nvPr/>
        </p:nvGraphicFramePr>
        <p:xfrm>
          <a:off x="3879850" y="1689100"/>
          <a:ext cx="758825" cy="976313"/>
        </p:xfrm>
        <a:graphic>
          <a:graphicData uri="http://schemas.openxmlformats.org/presentationml/2006/ole">
            <mc:AlternateContent xmlns:mc="http://schemas.openxmlformats.org/markup-compatibility/2006">
              <mc:Choice xmlns:v="urn:schemas-microsoft-com:vml" Requires="v">
                <p:oleObj name="Visio" r:id="rId4" imgW="421005" imgH="540639" progId="Visio.Drawing.11">
                  <p:embed/>
                </p:oleObj>
              </mc:Choice>
              <mc:Fallback>
                <p:oleObj name="Visio" r:id="rId4" imgW="421005" imgH="540639" progId="Visio.Drawing.11">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9850" y="1689100"/>
                        <a:ext cx="758825" cy="97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0684" name="Text Box 12">
            <a:extLst>
              <a:ext uri="{FF2B5EF4-FFF2-40B4-BE49-F238E27FC236}">
                <a16:creationId xmlns:a16="http://schemas.microsoft.com/office/drawing/2014/main" id="{27BE8129-04F2-24B5-A22F-86C82806CDB3}"/>
              </a:ext>
            </a:extLst>
          </p:cNvPr>
          <p:cNvSpPr txBox="1">
            <a:spLocks noChangeArrowheads="1"/>
          </p:cNvSpPr>
          <p:nvPr/>
        </p:nvSpPr>
        <p:spPr bwMode="auto">
          <a:xfrm>
            <a:off x="611188" y="3824288"/>
            <a:ext cx="83169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并联反馈：反馈信号以</a:t>
            </a:r>
            <a:r>
              <a:rPr lang="zh-CN" altLang="en-US" sz="2400">
                <a:solidFill>
                  <a:srgbClr val="FF0000"/>
                </a:solidFill>
              </a:rPr>
              <a:t>电流</a:t>
            </a:r>
            <a:r>
              <a:rPr lang="en-US" altLang="zh-CN" sz="2400">
                <a:solidFill>
                  <a:srgbClr val="FF0000"/>
                </a:solidFill>
              </a:rPr>
              <a:t>(</a:t>
            </a:r>
            <a:r>
              <a:rPr lang="en-US" altLang="zh-CN" sz="2400" b="1" i="1">
                <a:solidFill>
                  <a:srgbClr val="FF0000"/>
                </a:solidFill>
              </a:rPr>
              <a:t>i</a:t>
            </a:r>
            <a:r>
              <a:rPr lang="en-US" altLang="zh-CN" sz="2400" b="1" baseline="-25000">
                <a:solidFill>
                  <a:srgbClr val="FF0000"/>
                </a:solidFill>
              </a:rPr>
              <a:t>f</a:t>
            </a:r>
            <a:r>
              <a:rPr lang="en-US" altLang="zh-CN" sz="2400">
                <a:solidFill>
                  <a:srgbClr val="FF0000"/>
                </a:solidFill>
              </a:rPr>
              <a:t>)</a:t>
            </a:r>
            <a:r>
              <a:rPr lang="zh-CN" altLang="en-US" sz="2400"/>
              <a:t>形式出现于输入端，与</a:t>
            </a:r>
            <a:r>
              <a:rPr lang="zh-CN" altLang="en-US" sz="2400">
                <a:solidFill>
                  <a:srgbClr val="FF0000"/>
                </a:solidFill>
              </a:rPr>
              <a:t>输入电流</a:t>
            </a:r>
            <a:r>
              <a:rPr lang="en-US" altLang="zh-CN" sz="2400">
                <a:solidFill>
                  <a:srgbClr val="FF0000"/>
                </a:solidFill>
              </a:rPr>
              <a:t>(</a:t>
            </a:r>
            <a:r>
              <a:rPr lang="en-US" altLang="zh-CN" sz="2400" b="1" i="1">
                <a:solidFill>
                  <a:srgbClr val="FF0000"/>
                </a:solidFill>
              </a:rPr>
              <a:t>i</a:t>
            </a:r>
            <a:r>
              <a:rPr lang="en-US" altLang="zh-CN" sz="2400" b="1" baseline="-25000">
                <a:solidFill>
                  <a:srgbClr val="FF0000"/>
                </a:solidFill>
              </a:rPr>
              <a:t>i</a:t>
            </a:r>
            <a:r>
              <a:rPr lang="en-US" altLang="zh-CN" sz="2400">
                <a:solidFill>
                  <a:srgbClr val="FF0000"/>
                </a:solidFill>
              </a:rPr>
              <a:t>)</a:t>
            </a:r>
            <a:r>
              <a:rPr lang="zh-CN" altLang="en-US" sz="2400"/>
              <a:t>形成电流</a:t>
            </a:r>
            <a:r>
              <a:rPr lang="zh-CN" altLang="en-US" sz="2400">
                <a:solidFill>
                  <a:srgbClr val="FF0000"/>
                </a:solidFill>
              </a:rPr>
              <a:t>并联节点</a:t>
            </a:r>
            <a:r>
              <a:rPr lang="zh-CN" altLang="en-US" sz="2400"/>
              <a:t>。</a:t>
            </a:r>
            <a:endParaRPr lang="en-US" altLang="zh-CN" sz="2400"/>
          </a:p>
        </p:txBody>
      </p:sp>
      <p:grpSp>
        <p:nvGrpSpPr>
          <p:cNvPr id="1180685" name="Group 13">
            <a:extLst>
              <a:ext uri="{FF2B5EF4-FFF2-40B4-BE49-F238E27FC236}">
                <a16:creationId xmlns:a16="http://schemas.microsoft.com/office/drawing/2014/main" id="{A6BEB8C7-9D72-FDA2-AF31-1A4B46B48E26}"/>
              </a:ext>
            </a:extLst>
          </p:cNvPr>
          <p:cNvGrpSpPr>
            <a:grpSpLocks/>
          </p:cNvGrpSpPr>
          <p:nvPr/>
        </p:nvGrpSpPr>
        <p:grpSpPr bwMode="auto">
          <a:xfrm>
            <a:off x="611188" y="3357563"/>
            <a:ext cx="5365750" cy="503237"/>
            <a:chOff x="221" y="2636"/>
            <a:chExt cx="3380" cy="317"/>
          </a:xfrm>
        </p:grpSpPr>
        <p:sp>
          <p:nvSpPr>
            <p:cNvPr id="18449" name="Text Box 14">
              <a:extLst>
                <a:ext uri="{FF2B5EF4-FFF2-40B4-BE49-F238E27FC236}">
                  <a16:creationId xmlns:a16="http://schemas.microsoft.com/office/drawing/2014/main" id="{535DF56B-6899-1F6D-511D-03F14DD174F1}"/>
                </a:ext>
              </a:extLst>
            </p:cNvPr>
            <p:cNvSpPr txBox="1">
              <a:spLocks noChangeArrowheads="1"/>
            </p:cNvSpPr>
            <p:nvPr/>
          </p:nvSpPr>
          <p:spPr bwMode="auto">
            <a:xfrm>
              <a:off x="221" y="2659"/>
              <a:ext cx="33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若        为电流信号，则形成并联反馈。</a:t>
              </a:r>
              <a:endParaRPr lang="en-US" altLang="zh-CN" sz="2400"/>
            </a:p>
          </p:txBody>
        </p:sp>
        <p:graphicFrame>
          <p:nvGraphicFramePr>
            <p:cNvPr id="18450" name="Object 15">
              <a:extLst>
                <a:ext uri="{FF2B5EF4-FFF2-40B4-BE49-F238E27FC236}">
                  <a16:creationId xmlns:a16="http://schemas.microsoft.com/office/drawing/2014/main" id="{EAE9286F-C8C0-59F1-DBEC-CC52480706D7}"/>
                </a:ext>
              </a:extLst>
            </p:cNvPr>
            <p:cNvGraphicFramePr>
              <a:graphicFrameLocks noChangeAspect="1"/>
            </p:cNvGraphicFramePr>
            <p:nvPr/>
          </p:nvGraphicFramePr>
          <p:xfrm>
            <a:off x="521" y="2636"/>
            <a:ext cx="299" cy="317"/>
          </p:xfrm>
          <a:graphic>
            <a:graphicData uri="http://schemas.openxmlformats.org/presentationml/2006/ole">
              <mc:AlternateContent xmlns:mc="http://schemas.openxmlformats.org/markup-compatibility/2006">
                <mc:Choice xmlns:v="urn:schemas-microsoft-com:vml" Requires="v">
                  <p:oleObj name="公式" r:id="rId6" imgW="215806" imgH="228501" progId="Equation.3">
                    <p:embed/>
                  </p:oleObj>
                </mc:Choice>
                <mc:Fallback>
                  <p:oleObj name="公式" r:id="rId6" imgW="215806" imgH="228501"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 y="2636"/>
                          <a:ext cx="299"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80688" name="Group 16">
            <a:extLst>
              <a:ext uri="{FF2B5EF4-FFF2-40B4-BE49-F238E27FC236}">
                <a16:creationId xmlns:a16="http://schemas.microsoft.com/office/drawing/2014/main" id="{D2996A56-F53E-81C4-4119-04C9CC66788C}"/>
              </a:ext>
            </a:extLst>
          </p:cNvPr>
          <p:cNvGrpSpPr>
            <a:grpSpLocks/>
          </p:cNvGrpSpPr>
          <p:nvPr/>
        </p:nvGrpSpPr>
        <p:grpSpPr bwMode="auto">
          <a:xfrm>
            <a:off x="4176713" y="4329113"/>
            <a:ext cx="4140200" cy="571500"/>
            <a:chOff x="2971" y="2667"/>
            <a:chExt cx="2608" cy="360"/>
          </a:xfrm>
        </p:grpSpPr>
        <p:sp>
          <p:nvSpPr>
            <p:cNvPr id="18447" name="Text Box 17">
              <a:extLst>
                <a:ext uri="{FF2B5EF4-FFF2-40B4-BE49-F238E27FC236}">
                  <a16:creationId xmlns:a16="http://schemas.microsoft.com/office/drawing/2014/main" id="{59480AE4-41EC-8E8C-FEF3-3BAEB7BC542A}"/>
                </a:ext>
              </a:extLst>
            </p:cNvPr>
            <p:cNvSpPr txBox="1">
              <a:spLocks noChangeArrowheads="1"/>
            </p:cNvSpPr>
            <p:nvPr/>
          </p:nvSpPr>
          <p:spPr bwMode="auto">
            <a:xfrm>
              <a:off x="4150" y="2711"/>
              <a:ext cx="1429" cy="288"/>
            </a:xfrm>
            <a:prstGeom prst="rect">
              <a:avLst/>
            </a:prstGeom>
            <a:noFill/>
            <a:ln>
              <a:noFill/>
            </a:ln>
            <a:effectLst/>
            <a:extLst>
              <a:ext uri="{909E8E84-426E-40DD-AFC4-6F175D3DCCD1}">
                <a14:hiddenFill xmlns:a14="http://schemas.microsoft.com/office/drawing/2010/main">
                  <a:solidFill>
                    <a:srgbClr val="B7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50000"/>
                </a:spcBef>
                <a:buFontTx/>
                <a:buNone/>
              </a:pPr>
              <a:r>
                <a:rPr lang="en-US" altLang="zh-CN" sz="2400" b="1">
                  <a:solidFill>
                    <a:schemeClr val="hlink"/>
                  </a:solidFill>
                  <a:latin typeface="楷体_GB2312" pitchFamily="49" charset="-122"/>
                  <a:ea typeface="楷体_GB2312" pitchFamily="49" charset="-122"/>
                </a:rPr>
                <a:t>--</a:t>
              </a:r>
              <a:r>
                <a:rPr lang="zh-CN" altLang="en-US" sz="2400" b="1">
                  <a:solidFill>
                    <a:schemeClr val="hlink"/>
                  </a:solidFill>
                  <a:latin typeface="楷体_GB2312" pitchFamily="49" charset="-122"/>
                  <a:ea typeface="楷体_GB2312" pitchFamily="49" charset="-122"/>
                </a:rPr>
                <a:t>并联负反馈</a:t>
              </a:r>
            </a:p>
          </p:txBody>
        </p:sp>
        <p:graphicFrame>
          <p:nvGraphicFramePr>
            <p:cNvPr id="18448" name="Object 18">
              <a:extLst>
                <a:ext uri="{FF2B5EF4-FFF2-40B4-BE49-F238E27FC236}">
                  <a16:creationId xmlns:a16="http://schemas.microsoft.com/office/drawing/2014/main" id="{53A49EB8-B8E7-0293-C57B-04ED87221E22}"/>
                </a:ext>
              </a:extLst>
            </p:cNvPr>
            <p:cNvGraphicFramePr>
              <a:graphicFrameLocks noChangeAspect="1"/>
            </p:cNvGraphicFramePr>
            <p:nvPr/>
          </p:nvGraphicFramePr>
          <p:xfrm>
            <a:off x="2971" y="2667"/>
            <a:ext cx="1166" cy="360"/>
          </p:xfrm>
          <a:graphic>
            <a:graphicData uri="http://schemas.openxmlformats.org/presentationml/2006/ole">
              <mc:AlternateContent xmlns:mc="http://schemas.openxmlformats.org/markup-compatibility/2006">
                <mc:Choice xmlns:v="urn:schemas-microsoft-com:vml" Requires="v">
                  <p:oleObj name="Equation" r:id="rId8" imgW="774364" imgH="241195" progId="Equation.DSMT4">
                    <p:embed/>
                  </p:oleObj>
                </mc:Choice>
                <mc:Fallback>
                  <p:oleObj name="Equation" r:id="rId8" imgW="774364" imgH="241195" progId="Equation.DSMT4">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1" y="2667"/>
                          <a:ext cx="1166" cy="360"/>
                        </a:xfrm>
                        <a:prstGeom prst="rect">
                          <a:avLst/>
                        </a:prstGeom>
                        <a:solidFill>
                          <a:srgbClr val="B7FFFF"/>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80691" name="Group 19">
            <a:extLst>
              <a:ext uri="{FF2B5EF4-FFF2-40B4-BE49-F238E27FC236}">
                <a16:creationId xmlns:a16="http://schemas.microsoft.com/office/drawing/2014/main" id="{CDA05064-2222-4EF6-A1F2-C43BC112E3BE}"/>
              </a:ext>
            </a:extLst>
          </p:cNvPr>
          <p:cNvGrpSpPr>
            <a:grpSpLocks/>
          </p:cNvGrpSpPr>
          <p:nvPr/>
        </p:nvGrpSpPr>
        <p:grpSpPr bwMode="auto">
          <a:xfrm>
            <a:off x="755650" y="4983163"/>
            <a:ext cx="5907088" cy="606425"/>
            <a:chOff x="1111" y="3657"/>
            <a:chExt cx="3721" cy="382"/>
          </a:xfrm>
        </p:grpSpPr>
        <p:sp>
          <p:nvSpPr>
            <p:cNvPr id="18445" name="Text Box 20">
              <a:extLst>
                <a:ext uri="{FF2B5EF4-FFF2-40B4-BE49-F238E27FC236}">
                  <a16:creationId xmlns:a16="http://schemas.microsoft.com/office/drawing/2014/main" id="{6F698C98-F40B-1FD2-9B9B-68107C0E06BF}"/>
                </a:ext>
              </a:extLst>
            </p:cNvPr>
            <p:cNvSpPr txBox="1">
              <a:spLocks noChangeArrowheads="1"/>
            </p:cNvSpPr>
            <p:nvPr/>
          </p:nvSpPr>
          <p:spPr bwMode="auto">
            <a:xfrm>
              <a:off x="1111" y="3702"/>
              <a:ext cx="1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b="1">
                  <a:latin typeface="Arial" panose="020B0604020202020204" pitchFamily="34" charset="0"/>
                </a:rPr>
                <a:t>在中频段：</a:t>
              </a:r>
            </a:p>
          </p:txBody>
        </p:sp>
        <p:graphicFrame>
          <p:nvGraphicFramePr>
            <p:cNvPr id="18446" name="Object 21">
              <a:extLst>
                <a:ext uri="{FF2B5EF4-FFF2-40B4-BE49-F238E27FC236}">
                  <a16:creationId xmlns:a16="http://schemas.microsoft.com/office/drawing/2014/main" id="{E9D3A5F8-23D2-894A-3CB3-65917E250244}"/>
                </a:ext>
              </a:extLst>
            </p:cNvPr>
            <p:cNvGraphicFramePr>
              <a:graphicFrameLocks noChangeAspect="1"/>
            </p:cNvGraphicFramePr>
            <p:nvPr/>
          </p:nvGraphicFramePr>
          <p:xfrm>
            <a:off x="2065" y="3657"/>
            <a:ext cx="2767" cy="382"/>
          </p:xfrm>
          <a:graphic>
            <a:graphicData uri="http://schemas.openxmlformats.org/presentationml/2006/ole">
              <mc:AlternateContent xmlns:mc="http://schemas.openxmlformats.org/markup-compatibility/2006">
                <mc:Choice xmlns:v="urn:schemas-microsoft-com:vml" Requires="v">
                  <p:oleObj name="Equation" r:id="rId10" imgW="1727200" imgH="241300" progId="Equation.DSMT4">
                    <p:embed/>
                  </p:oleObj>
                </mc:Choice>
                <mc:Fallback>
                  <p:oleObj name="Equation" r:id="rId10" imgW="1727200" imgH="241300" progId="Equation.DSMT4">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5" y="3657"/>
                          <a:ext cx="2767" cy="382"/>
                        </a:xfrm>
                        <a:prstGeom prst="rect">
                          <a:avLst/>
                        </a:prstGeom>
                        <a:solidFill>
                          <a:srgbClr val="B7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80674"/>
                                        </p:tgtEl>
                                        <p:attrNameLst>
                                          <p:attrName>style.visibility</p:attrName>
                                        </p:attrNameLst>
                                      </p:cBhvr>
                                      <p:to>
                                        <p:strVal val="visible"/>
                                      </p:to>
                                    </p:set>
                                    <p:animEffect transition="in" filter="randombar(horizontal)">
                                      <p:cBhvr>
                                        <p:cTn id="7" dur="500"/>
                                        <p:tgtEl>
                                          <p:spTgt spid="1180674"/>
                                        </p:tgtEl>
                                      </p:cBhvr>
                                    </p:animEffect>
                                  </p:childTnLst>
                                </p:cTn>
                              </p:par>
                            </p:childTnLst>
                          </p:cTn>
                        </p:par>
                        <p:par>
                          <p:cTn id="8" fill="hold" nodeType="afterGroup">
                            <p:stCondLst>
                              <p:cond delay="500"/>
                            </p:stCondLst>
                            <p:childTnLst>
                              <p:par>
                                <p:cTn id="9" presetID="15" presetClass="entr" presetSubtype="0" fill="hold" nodeType="afterEffect">
                                  <p:stCondLst>
                                    <p:cond delay="0"/>
                                  </p:stCondLst>
                                  <p:childTnLst>
                                    <p:set>
                                      <p:cBhvr>
                                        <p:cTn id="10" dur="1" fill="hold">
                                          <p:stCondLst>
                                            <p:cond delay="0"/>
                                          </p:stCondLst>
                                        </p:cTn>
                                        <p:tgtEl>
                                          <p:spTgt spid="1180683"/>
                                        </p:tgtEl>
                                        <p:attrNameLst>
                                          <p:attrName>style.visibility</p:attrName>
                                        </p:attrNameLst>
                                      </p:cBhvr>
                                      <p:to>
                                        <p:strVal val="visible"/>
                                      </p:to>
                                    </p:set>
                                    <p:anim calcmode="lin" valueType="num">
                                      <p:cBhvr>
                                        <p:cTn id="11" dur="1000" fill="hold"/>
                                        <p:tgtEl>
                                          <p:spTgt spid="1180683"/>
                                        </p:tgtEl>
                                        <p:attrNameLst>
                                          <p:attrName>ppt_w</p:attrName>
                                        </p:attrNameLst>
                                      </p:cBhvr>
                                      <p:tavLst>
                                        <p:tav tm="0">
                                          <p:val>
                                            <p:fltVal val="0"/>
                                          </p:val>
                                        </p:tav>
                                        <p:tav tm="100000">
                                          <p:val>
                                            <p:strVal val="#ppt_w"/>
                                          </p:val>
                                        </p:tav>
                                      </p:tavLst>
                                    </p:anim>
                                    <p:anim calcmode="lin" valueType="num">
                                      <p:cBhvr>
                                        <p:cTn id="12" dur="1000" fill="hold"/>
                                        <p:tgtEl>
                                          <p:spTgt spid="1180683"/>
                                        </p:tgtEl>
                                        <p:attrNameLst>
                                          <p:attrName>ppt_h</p:attrName>
                                        </p:attrNameLst>
                                      </p:cBhvr>
                                      <p:tavLst>
                                        <p:tav tm="0">
                                          <p:val>
                                            <p:fltVal val="0"/>
                                          </p:val>
                                        </p:tav>
                                        <p:tav tm="100000">
                                          <p:val>
                                            <p:strVal val="#ppt_h"/>
                                          </p:val>
                                        </p:tav>
                                      </p:tavLst>
                                    </p:anim>
                                    <p:anim calcmode="lin" valueType="num">
                                      <p:cBhvr>
                                        <p:cTn id="13" dur="1000" fill="hold"/>
                                        <p:tgtEl>
                                          <p:spTgt spid="1180683"/>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180683"/>
                                        </p:tgtEl>
                                        <p:attrNameLst>
                                          <p:attrName>ppt_y</p:attrName>
                                        </p:attrNameLst>
                                      </p:cBhvr>
                                      <p:tavLst>
                                        <p:tav tm="0" fmla="#ppt_y+(sin(-2*pi*(1-$))*-#ppt_x+cos(-2*pi*(1-$))*(1-#ppt_y))*(1-$)">
                                          <p:val>
                                            <p:fltVal val="0"/>
                                          </p:val>
                                        </p:tav>
                                        <p:tav tm="100000">
                                          <p:val>
                                            <p:fltVal val="1"/>
                                          </p:val>
                                        </p:tav>
                                      </p:tavLst>
                                    </p:anim>
                                  </p:childTnLst>
                                </p:cTn>
                              </p:par>
                            </p:childTnLst>
                          </p:cTn>
                        </p:par>
                        <p:par>
                          <p:cTn id="15" fill="hold" nodeType="afterGroup">
                            <p:stCondLst>
                              <p:cond delay="1500"/>
                            </p:stCondLst>
                            <p:childTnLst>
                              <p:par>
                                <p:cTn id="16" presetID="1" presetClass="entr" presetSubtype="0" fill="hold" nodeType="afterEffect">
                                  <p:stCondLst>
                                    <p:cond delay="0"/>
                                  </p:stCondLst>
                                  <p:childTnLst>
                                    <p:set>
                                      <p:cBhvr>
                                        <p:cTn id="17" dur="1" fill="hold">
                                          <p:stCondLst>
                                            <p:cond delay="499"/>
                                          </p:stCondLst>
                                        </p:cTn>
                                        <p:tgtEl>
                                          <p:spTgt spid="118067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80685"/>
                                        </p:tgtEl>
                                        <p:attrNameLst>
                                          <p:attrName>style.visibility</p:attrName>
                                        </p:attrNameLst>
                                      </p:cBhvr>
                                      <p:to>
                                        <p:strVal val="visible"/>
                                      </p:to>
                                    </p:set>
                                    <p:animEffect transition="in" filter="wipe(left)">
                                      <p:cBhvr>
                                        <p:cTn id="22" dur="500"/>
                                        <p:tgtEl>
                                          <p:spTgt spid="11806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80684"/>
                                        </p:tgtEl>
                                        <p:attrNameLst>
                                          <p:attrName>style.visibility</p:attrName>
                                        </p:attrNameLst>
                                      </p:cBhvr>
                                      <p:to>
                                        <p:strVal val="visible"/>
                                      </p:to>
                                    </p:set>
                                    <p:animEffect transition="in" filter="wipe(left)">
                                      <p:cBhvr>
                                        <p:cTn id="27" dur="500"/>
                                        <p:tgtEl>
                                          <p:spTgt spid="118068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80688"/>
                                        </p:tgtEl>
                                        <p:attrNameLst>
                                          <p:attrName>style.visibility</p:attrName>
                                        </p:attrNameLst>
                                      </p:cBhvr>
                                      <p:to>
                                        <p:strVal val="visible"/>
                                      </p:to>
                                    </p:set>
                                    <p:animEffect transition="in" filter="wipe(left)">
                                      <p:cBhvr>
                                        <p:cTn id="32" dur="500"/>
                                        <p:tgtEl>
                                          <p:spTgt spid="118068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180691"/>
                                        </p:tgtEl>
                                        <p:attrNameLst>
                                          <p:attrName>style.visibility</p:attrName>
                                        </p:attrNameLst>
                                      </p:cBhvr>
                                      <p:to>
                                        <p:strVal val="visible"/>
                                      </p:to>
                                    </p:set>
                                    <p:animEffect transition="in" filter="wipe(left)">
                                      <p:cBhvr>
                                        <p:cTn id="37" dur="500"/>
                                        <p:tgtEl>
                                          <p:spTgt spid="1180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0677" grpId="0" animBg="1" autoUpdateAnimBg="0"/>
      <p:bldP spid="118068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9C31D726-D37C-AEFA-56D4-09B499002610}"/>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0BC25F74-F95C-4DAC-A05E-8B931969E52E}" type="slidenum">
              <a:rPr lang="zh-CN" altLang="en-US" sz="1600" smtClean="0">
                <a:solidFill>
                  <a:srgbClr val="FFFF00"/>
                </a:solidFill>
                <a:ea typeface="宋体" panose="02010600030101010101" pitchFamily="2" charset="-122"/>
              </a:rPr>
              <a:pPr>
                <a:lnSpc>
                  <a:spcPct val="100000"/>
                </a:lnSpc>
                <a:spcBef>
                  <a:spcPct val="0"/>
                </a:spcBef>
                <a:buFontTx/>
                <a:buNone/>
              </a:pPr>
              <a:t>20</a:t>
            </a:fld>
            <a:endParaRPr lang="en-US" altLang="zh-CN" sz="1600">
              <a:solidFill>
                <a:srgbClr val="FFFF00"/>
              </a:solidFill>
              <a:ea typeface="宋体" panose="02010600030101010101" pitchFamily="2" charset="-122"/>
            </a:endParaRPr>
          </a:p>
        </p:txBody>
      </p:sp>
      <p:sp>
        <p:nvSpPr>
          <p:cNvPr id="19459" name="Rectangle 2">
            <a:extLst>
              <a:ext uri="{FF2B5EF4-FFF2-40B4-BE49-F238E27FC236}">
                <a16:creationId xmlns:a16="http://schemas.microsoft.com/office/drawing/2014/main" id="{5EB4C724-E79E-AA5E-40FB-283748B5C67C}"/>
              </a:ext>
            </a:extLst>
          </p:cNvPr>
          <p:cNvSpPr>
            <a:spLocks noGrp="1" noChangeArrowheads="1"/>
          </p:cNvSpPr>
          <p:nvPr>
            <p:ph type="title"/>
          </p:nvPr>
        </p:nvSpPr>
        <p:spPr/>
        <p:txBody>
          <a:bodyPr/>
          <a:lstStyle/>
          <a:p>
            <a:r>
              <a:rPr lang="en-US" altLang="zh-CN" dirty="0"/>
              <a:t>9.1.2</a:t>
            </a:r>
            <a:r>
              <a:rPr lang="zh-CN" altLang="en-US" dirty="0"/>
              <a:t> 反馈的类型</a:t>
            </a:r>
          </a:p>
        </p:txBody>
      </p:sp>
      <p:graphicFrame>
        <p:nvGraphicFramePr>
          <p:cNvPr id="1227782" name="Object 6">
            <a:extLst>
              <a:ext uri="{FF2B5EF4-FFF2-40B4-BE49-F238E27FC236}">
                <a16:creationId xmlns:a16="http://schemas.microsoft.com/office/drawing/2014/main" id="{3411303E-556D-F055-84BD-D80B6D6E529B}"/>
              </a:ext>
            </a:extLst>
          </p:cNvPr>
          <p:cNvGraphicFramePr>
            <a:graphicFrameLocks noChangeAspect="1"/>
          </p:cNvGraphicFramePr>
          <p:nvPr>
            <p:extLst>
              <p:ext uri="{D42A27DB-BD31-4B8C-83A1-F6EECF244321}">
                <p14:modId xmlns:p14="http://schemas.microsoft.com/office/powerpoint/2010/main" val="791059912"/>
              </p:ext>
            </p:extLst>
          </p:nvPr>
        </p:nvGraphicFramePr>
        <p:xfrm>
          <a:off x="503238" y="1088740"/>
          <a:ext cx="3541712" cy="3178175"/>
        </p:xfrm>
        <a:graphic>
          <a:graphicData uri="http://schemas.openxmlformats.org/presentationml/2006/ole">
            <mc:AlternateContent xmlns:mc="http://schemas.openxmlformats.org/markup-compatibility/2006">
              <mc:Choice xmlns:v="urn:schemas-microsoft-com:vml" Requires="v">
                <p:oleObj name="Visio" r:id="rId2" imgW="2213730" imgH="1985693" progId="Visio.Drawing.11">
                  <p:embed/>
                </p:oleObj>
              </mc:Choice>
              <mc:Fallback>
                <p:oleObj name="Visio" r:id="rId2" imgW="2213730" imgH="1985693" progId="Visio.Drawing.11">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8" y="1088740"/>
                        <a:ext cx="3541712" cy="317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7783" name="Object 7">
            <a:extLst>
              <a:ext uri="{FF2B5EF4-FFF2-40B4-BE49-F238E27FC236}">
                <a16:creationId xmlns:a16="http://schemas.microsoft.com/office/drawing/2014/main" id="{805913CA-706D-0EB9-8A7B-E72D42569EAB}"/>
              </a:ext>
            </a:extLst>
          </p:cNvPr>
          <p:cNvGraphicFramePr>
            <a:graphicFrameLocks noChangeAspect="1"/>
          </p:cNvGraphicFramePr>
          <p:nvPr>
            <p:extLst>
              <p:ext uri="{D42A27DB-BD31-4B8C-83A1-F6EECF244321}">
                <p14:modId xmlns:p14="http://schemas.microsoft.com/office/powerpoint/2010/main" val="349808285"/>
              </p:ext>
            </p:extLst>
          </p:nvPr>
        </p:nvGraphicFramePr>
        <p:xfrm>
          <a:off x="4679950" y="965882"/>
          <a:ext cx="3533775" cy="3651250"/>
        </p:xfrm>
        <a:graphic>
          <a:graphicData uri="http://schemas.openxmlformats.org/presentationml/2006/ole">
            <mc:AlternateContent xmlns:mc="http://schemas.openxmlformats.org/markup-compatibility/2006">
              <mc:Choice xmlns:v="urn:schemas-microsoft-com:vml" Requires="v">
                <p:oleObj name="Visio" r:id="rId4" imgW="2208600" imgH="2281956" progId="Visio.Drawing.11">
                  <p:embed/>
                </p:oleObj>
              </mc:Choice>
              <mc:Fallback>
                <p:oleObj name="Visio" r:id="rId4" imgW="2208600" imgH="2281956"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950" y="965882"/>
                        <a:ext cx="3533775"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7784" name="Object 8">
            <a:extLst>
              <a:ext uri="{FF2B5EF4-FFF2-40B4-BE49-F238E27FC236}">
                <a16:creationId xmlns:a16="http://schemas.microsoft.com/office/drawing/2014/main" id="{0BA9ED38-F73A-8038-CD5A-BADE2802397B}"/>
              </a:ext>
            </a:extLst>
          </p:cNvPr>
          <p:cNvGraphicFramePr>
            <a:graphicFrameLocks noChangeAspect="1"/>
          </p:cNvGraphicFramePr>
          <p:nvPr>
            <p:extLst>
              <p:ext uri="{D42A27DB-BD31-4B8C-83A1-F6EECF244321}">
                <p14:modId xmlns:p14="http://schemas.microsoft.com/office/powerpoint/2010/main" val="2742300013"/>
              </p:ext>
            </p:extLst>
          </p:nvPr>
        </p:nvGraphicFramePr>
        <p:xfrm>
          <a:off x="1498600" y="1484784"/>
          <a:ext cx="733425" cy="1990725"/>
        </p:xfrm>
        <a:graphic>
          <a:graphicData uri="http://schemas.openxmlformats.org/presentationml/2006/ole">
            <mc:AlternateContent xmlns:mc="http://schemas.openxmlformats.org/markup-compatibility/2006">
              <mc:Choice xmlns:v="urn:schemas-microsoft-com:vml" Requires="v">
                <p:oleObj name="Visio" r:id="rId6" imgW="458730" imgH="1244091" progId="Visio.Drawing.11">
                  <p:embed/>
                </p:oleObj>
              </mc:Choice>
              <mc:Fallback>
                <p:oleObj name="Visio" r:id="rId6" imgW="458730" imgH="1244091" progId="Visio.Drawing.11">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8600" y="1484784"/>
                        <a:ext cx="733425"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7785" name="AutoShape 9">
            <a:extLst>
              <a:ext uri="{FF2B5EF4-FFF2-40B4-BE49-F238E27FC236}">
                <a16:creationId xmlns:a16="http://schemas.microsoft.com/office/drawing/2014/main" id="{E373EADC-BF4F-198E-DF09-FBEA728AFE79}"/>
              </a:ext>
            </a:extLst>
          </p:cNvPr>
          <p:cNvSpPr>
            <a:spLocks/>
          </p:cNvSpPr>
          <p:nvPr/>
        </p:nvSpPr>
        <p:spPr bwMode="auto">
          <a:xfrm>
            <a:off x="2484438" y="4257092"/>
            <a:ext cx="1184275" cy="438150"/>
          </a:xfrm>
          <a:prstGeom prst="borderCallout2">
            <a:avLst>
              <a:gd name="adj1" fmla="val 26088"/>
              <a:gd name="adj2" fmla="val -6435"/>
              <a:gd name="adj3" fmla="val 26088"/>
              <a:gd name="adj4" fmla="val -33111"/>
              <a:gd name="adj5" fmla="val -183694"/>
              <a:gd name="adj6" fmla="val -60588"/>
            </a:avLst>
          </a:prstGeom>
          <a:solidFill>
            <a:srgbClr val="B7FFFF"/>
          </a:solidFill>
          <a:ln w="285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回路</a:t>
            </a:r>
          </a:p>
        </p:txBody>
      </p:sp>
      <p:sp>
        <p:nvSpPr>
          <p:cNvPr id="1227786" name="Text Box 10">
            <a:extLst>
              <a:ext uri="{FF2B5EF4-FFF2-40B4-BE49-F238E27FC236}">
                <a16:creationId xmlns:a16="http://schemas.microsoft.com/office/drawing/2014/main" id="{C24DC8DE-ED9D-1463-C0EB-67C8C8486D82}"/>
              </a:ext>
            </a:extLst>
          </p:cNvPr>
          <p:cNvSpPr txBox="1">
            <a:spLocks noChangeArrowheads="1"/>
          </p:cNvSpPr>
          <p:nvPr/>
        </p:nvSpPr>
        <p:spPr bwMode="auto">
          <a:xfrm>
            <a:off x="699092" y="4735513"/>
            <a:ext cx="387798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dirty="0"/>
              <a:t>以电压形式出现，</a:t>
            </a:r>
            <a:r>
              <a:rPr lang="zh-CN" altLang="en-US" sz="2400" dirty="0">
                <a:solidFill>
                  <a:srgbClr val="FF0000"/>
                </a:solidFill>
              </a:rPr>
              <a:t>并有回路</a:t>
            </a:r>
            <a:endParaRPr lang="en-US" altLang="zh-CN" sz="2400" dirty="0">
              <a:solidFill>
                <a:srgbClr val="FF0000"/>
              </a:solidFill>
            </a:endParaRPr>
          </a:p>
          <a:p>
            <a:pPr eaLnBrk="1" hangingPunct="1">
              <a:lnSpc>
                <a:spcPct val="100000"/>
              </a:lnSpc>
              <a:spcBef>
                <a:spcPct val="50000"/>
              </a:spcBef>
              <a:buFontTx/>
              <a:buNone/>
            </a:pPr>
            <a:r>
              <a:rPr lang="en-US" altLang="zh-CN" sz="2400" dirty="0"/>
              <a:t>——</a:t>
            </a:r>
            <a:r>
              <a:rPr lang="zh-CN" altLang="en-US" sz="2400" dirty="0"/>
              <a:t>串联反馈</a:t>
            </a:r>
          </a:p>
        </p:txBody>
      </p:sp>
      <p:graphicFrame>
        <p:nvGraphicFramePr>
          <p:cNvPr id="1227787" name="Object 11">
            <a:extLst>
              <a:ext uri="{FF2B5EF4-FFF2-40B4-BE49-F238E27FC236}">
                <a16:creationId xmlns:a16="http://schemas.microsoft.com/office/drawing/2014/main" id="{B41CE575-173B-79BD-F0DC-65B3F969B32B}"/>
              </a:ext>
            </a:extLst>
          </p:cNvPr>
          <p:cNvGraphicFramePr>
            <a:graphicFrameLocks noChangeAspect="1"/>
          </p:cNvGraphicFramePr>
          <p:nvPr>
            <p:extLst>
              <p:ext uri="{D42A27DB-BD31-4B8C-83A1-F6EECF244321}">
                <p14:modId xmlns:p14="http://schemas.microsoft.com/office/powerpoint/2010/main" val="2504285880"/>
              </p:ext>
            </p:extLst>
          </p:nvPr>
        </p:nvGraphicFramePr>
        <p:xfrm>
          <a:off x="6076950" y="1386569"/>
          <a:ext cx="212725" cy="212725"/>
        </p:xfrm>
        <a:graphic>
          <a:graphicData uri="http://schemas.openxmlformats.org/presentationml/2006/ole">
            <mc:AlternateContent xmlns:mc="http://schemas.openxmlformats.org/markup-compatibility/2006">
              <mc:Choice xmlns:v="urn:schemas-microsoft-com:vml" Requires="v">
                <p:oleObj name="Visio" r:id="rId8" imgW="106380" imgH="106482" progId="Visio.Drawing.11">
                  <p:embed/>
                </p:oleObj>
              </mc:Choice>
              <mc:Fallback>
                <p:oleObj name="Visio" r:id="rId8" imgW="106380" imgH="106482" progId="Visio.Drawing.11">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6950" y="1386569"/>
                        <a:ext cx="212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7788" name="AutoShape 12">
            <a:extLst>
              <a:ext uri="{FF2B5EF4-FFF2-40B4-BE49-F238E27FC236}">
                <a16:creationId xmlns:a16="http://schemas.microsoft.com/office/drawing/2014/main" id="{29620145-CD41-BE7E-7B0F-3F92A680E06A}"/>
              </a:ext>
            </a:extLst>
          </p:cNvPr>
          <p:cNvSpPr>
            <a:spLocks/>
          </p:cNvSpPr>
          <p:nvPr/>
        </p:nvSpPr>
        <p:spPr bwMode="auto">
          <a:xfrm>
            <a:off x="6880225" y="656692"/>
            <a:ext cx="1112838" cy="439738"/>
          </a:xfrm>
          <a:prstGeom prst="borderCallout2">
            <a:avLst>
              <a:gd name="adj1" fmla="val 25991"/>
              <a:gd name="adj2" fmla="val -6847"/>
              <a:gd name="adj3" fmla="val 25991"/>
              <a:gd name="adj4" fmla="val -33810"/>
              <a:gd name="adj5" fmla="val 181588"/>
              <a:gd name="adj6" fmla="val -61769"/>
            </a:avLst>
          </a:prstGeom>
          <a:solidFill>
            <a:srgbClr val="B7FFFF"/>
          </a:solidFill>
          <a:ln w="2857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dirty="0"/>
              <a:t>节点</a:t>
            </a:r>
          </a:p>
        </p:txBody>
      </p:sp>
      <p:sp>
        <p:nvSpPr>
          <p:cNvPr id="1227789" name="Text Box 13">
            <a:extLst>
              <a:ext uri="{FF2B5EF4-FFF2-40B4-BE49-F238E27FC236}">
                <a16:creationId xmlns:a16="http://schemas.microsoft.com/office/drawing/2014/main" id="{B50B5766-F63E-4EBE-042C-DB705C187216}"/>
              </a:ext>
            </a:extLst>
          </p:cNvPr>
          <p:cNvSpPr txBox="1">
            <a:spLocks noChangeArrowheads="1"/>
          </p:cNvSpPr>
          <p:nvPr/>
        </p:nvSpPr>
        <p:spPr bwMode="auto">
          <a:xfrm>
            <a:off x="4806950" y="4735513"/>
            <a:ext cx="387798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dirty="0"/>
              <a:t>以电流形式出现，</a:t>
            </a:r>
            <a:r>
              <a:rPr lang="zh-CN" altLang="en-US" sz="2400" dirty="0">
                <a:solidFill>
                  <a:srgbClr val="FF0000"/>
                </a:solidFill>
              </a:rPr>
              <a:t>并有节点</a:t>
            </a:r>
            <a:endParaRPr lang="en-US" altLang="zh-CN" sz="2400" dirty="0">
              <a:solidFill>
                <a:srgbClr val="FF0000"/>
              </a:solidFill>
            </a:endParaRPr>
          </a:p>
          <a:p>
            <a:pPr eaLnBrk="1" hangingPunct="1">
              <a:lnSpc>
                <a:spcPct val="100000"/>
              </a:lnSpc>
              <a:spcBef>
                <a:spcPct val="50000"/>
              </a:spcBef>
              <a:buFontTx/>
              <a:buNone/>
            </a:pPr>
            <a:r>
              <a:rPr lang="en-US" altLang="zh-CN" sz="2400" dirty="0"/>
              <a:t>——</a:t>
            </a:r>
            <a:r>
              <a:rPr lang="zh-CN" altLang="en-US" sz="2400" dirty="0"/>
              <a:t>并联反馈</a:t>
            </a:r>
          </a:p>
        </p:txBody>
      </p:sp>
      <p:sp>
        <p:nvSpPr>
          <p:cNvPr id="2" name="Text Box 6">
            <a:extLst>
              <a:ext uri="{FF2B5EF4-FFF2-40B4-BE49-F238E27FC236}">
                <a16:creationId xmlns:a16="http://schemas.microsoft.com/office/drawing/2014/main" id="{A94FD889-4EE6-AC2D-FC84-D50304A28668}"/>
              </a:ext>
            </a:extLst>
          </p:cNvPr>
          <p:cNvSpPr txBox="1">
            <a:spLocks noChangeArrowheads="1"/>
          </p:cNvSpPr>
          <p:nvPr/>
        </p:nvSpPr>
        <p:spPr bwMode="auto">
          <a:xfrm>
            <a:off x="30480" y="5708015"/>
            <a:ext cx="9083675" cy="1014730"/>
          </a:xfrm>
          <a:prstGeom prst="rect">
            <a:avLst/>
          </a:prstGeom>
          <a:solidFill>
            <a:srgbClr val="00FFFF"/>
          </a:solidFill>
          <a:ln w="9525">
            <a:solidFill>
              <a:srgbClr val="800000"/>
            </a:solidFill>
            <a:miter lim="800000"/>
          </a:ln>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b="1" dirty="0">
                <a:solidFill>
                  <a:srgbClr val="FF0066"/>
                </a:solidFill>
                <a:latin typeface="宋体" panose="02010600030101010101" pitchFamily="2" charset="-122"/>
              </a:rPr>
              <a:t>判断方法</a:t>
            </a:r>
            <a:r>
              <a:rPr lang="en-US" altLang="zh-CN" sz="2000" b="1" dirty="0">
                <a:solidFill>
                  <a:srgbClr val="FF0066"/>
                </a:solidFill>
                <a:latin typeface="宋体" panose="02010600030101010101" pitchFamily="2" charset="-122"/>
              </a:rPr>
              <a:t>:</a:t>
            </a:r>
            <a:r>
              <a:rPr lang="zh-CN" altLang="en-US" sz="2000" b="1" dirty="0">
                <a:solidFill>
                  <a:srgbClr val="FF0000"/>
                </a:solidFill>
                <a:latin typeface="宋体" panose="02010600030101010101" pitchFamily="2" charset="-122"/>
                <a:sym typeface="+mn-ea"/>
              </a:rPr>
              <a:t>反馈信号与输入信号</a:t>
            </a:r>
            <a:r>
              <a:rPr lang="zh-CN" altLang="en-US" sz="2000" b="1" dirty="0">
                <a:solidFill>
                  <a:srgbClr val="0033CC"/>
                </a:solidFill>
                <a:latin typeface="宋体" panose="02010600030101010101" pitchFamily="2" charset="-122"/>
                <a:sym typeface="+mn-ea"/>
              </a:rPr>
              <a:t>以</a:t>
            </a:r>
            <a:r>
              <a:rPr lang="zh-CN" altLang="en-US" sz="2000" b="1" dirty="0">
                <a:solidFill>
                  <a:srgbClr val="FF0000"/>
                </a:solidFill>
                <a:latin typeface="宋体" panose="02010600030101010101" pitchFamily="2" charset="-122"/>
                <a:sym typeface="+mn-ea"/>
              </a:rPr>
              <a:t>电压</a:t>
            </a:r>
            <a:r>
              <a:rPr lang="zh-CN" altLang="en-US" sz="2000" b="1" dirty="0">
                <a:solidFill>
                  <a:srgbClr val="0033CC"/>
                </a:solidFill>
                <a:latin typeface="宋体" panose="02010600030101010101" pitchFamily="2" charset="-122"/>
                <a:sym typeface="+mn-ea"/>
              </a:rPr>
              <a:t>相加减的形式在输入端出现为</a:t>
            </a:r>
            <a:r>
              <a:rPr lang="zh-CN" altLang="en-US" sz="2000" b="1" dirty="0">
                <a:solidFill>
                  <a:srgbClr val="FF0066"/>
                </a:solidFill>
                <a:latin typeface="宋体" panose="02010600030101010101" pitchFamily="2" charset="-122"/>
                <a:sym typeface="+mn-ea"/>
              </a:rPr>
              <a:t>串联反馈。</a:t>
            </a:r>
            <a:r>
              <a:rPr lang="zh-CN" altLang="en-US" sz="2000" b="1" dirty="0">
                <a:solidFill>
                  <a:srgbClr val="0033CC"/>
                </a:solidFill>
                <a:latin typeface="宋体" panose="02010600030101010101" pitchFamily="2" charset="-122"/>
              </a:rPr>
              <a:t>反馈信号与输入信号以</a:t>
            </a:r>
            <a:r>
              <a:rPr lang="zh-CN" altLang="en-US" sz="2000" b="1" dirty="0">
                <a:solidFill>
                  <a:srgbClr val="FF0000"/>
                </a:solidFill>
                <a:latin typeface="宋体" panose="02010600030101010101" pitchFamily="2" charset="-122"/>
              </a:rPr>
              <a:t>电流</a:t>
            </a:r>
            <a:r>
              <a:rPr lang="zh-CN" altLang="en-US" sz="2000" b="1" dirty="0">
                <a:solidFill>
                  <a:srgbClr val="0033CC"/>
                </a:solidFill>
                <a:latin typeface="宋体" panose="02010600030101010101" pitchFamily="2" charset="-122"/>
              </a:rPr>
              <a:t>相加减的形式在输入端出现（</a:t>
            </a:r>
            <a:r>
              <a:rPr lang="zh-CN" altLang="en-US" sz="2000" b="1" dirty="0">
                <a:latin typeface="宋体" panose="02010600030101010101" pitchFamily="2" charset="-122"/>
              </a:rPr>
              <a:t>同点相连出现节点</a:t>
            </a:r>
            <a:r>
              <a:rPr lang="zh-CN" altLang="en-US" sz="2000" b="1" dirty="0">
                <a:solidFill>
                  <a:srgbClr val="0033CC"/>
                </a:solidFill>
                <a:latin typeface="宋体" panose="02010600030101010101" pitchFamily="2" charset="-122"/>
              </a:rPr>
              <a:t>）为</a:t>
            </a:r>
            <a:r>
              <a:rPr lang="zh-CN" altLang="en-US" sz="2000" b="1" dirty="0">
                <a:solidFill>
                  <a:srgbClr val="FF0066"/>
                </a:solidFill>
                <a:latin typeface="宋体" panose="02010600030101010101" pitchFamily="2" charset="-122"/>
              </a:rPr>
              <a:t>并联反馈</a:t>
            </a:r>
            <a:r>
              <a:rPr lang="zh-CN" altLang="en-US" sz="2000" b="1" dirty="0">
                <a:solidFill>
                  <a:srgbClr val="0033CC"/>
                </a:solidFill>
                <a:latin typeface="宋体" panose="02010600030101010101" pitchFamily="2" charset="-122"/>
              </a:rPr>
              <a:t>。</a:t>
            </a:r>
            <a:r>
              <a:rPr lang="zh-CN" altLang="en-US" sz="2000" dirty="0">
                <a:latin typeface="宋体" panose="02010600030101010101" pitchFamily="2" charset="-122"/>
              </a:rPr>
              <a:t> </a:t>
            </a:r>
            <a:endParaRPr lang="zh-CN" altLang="en-US" sz="2000" b="1" dirty="0">
              <a:solidFill>
                <a:srgbClr val="0033CC"/>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227782"/>
                                        </p:tgtEl>
                                        <p:attrNameLst>
                                          <p:attrName>style.visibility</p:attrName>
                                        </p:attrNameLst>
                                      </p:cBhvr>
                                      <p:to>
                                        <p:strVal val="visible"/>
                                      </p:to>
                                    </p:set>
                                    <p:animEffect transition="in" filter="dissolve">
                                      <p:cBhvr>
                                        <p:cTn id="7" dur="500"/>
                                        <p:tgtEl>
                                          <p:spTgt spid="12277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2" fill="hold" nodeType="clickEffect">
                                  <p:stCondLst>
                                    <p:cond delay="0"/>
                                  </p:stCondLst>
                                  <p:childTnLst>
                                    <p:set>
                                      <p:cBhvr>
                                        <p:cTn id="11" dur="1" fill="hold">
                                          <p:stCondLst>
                                            <p:cond delay="0"/>
                                          </p:stCondLst>
                                        </p:cTn>
                                        <p:tgtEl>
                                          <p:spTgt spid="1227784"/>
                                        </p:tgtEl>
                                        <p:attrNameLst>
                                          <p:attrName>style.visibility</p:attrName>
                                        </p:attrNameLst>
                                      </p:cBhvr>
                                      <p:to>
                                        <p:strVal val="visible"/>
                                      </p:to>
                                    </p:set>
                                    <p:animEffect transition="in" filter="wheel(2)">
                                      <p:cBhvr>
                                        <p:cTn id="12" dur="2000"/>
                                        <p:tgtEl>
                                          <p:spTgt spid="12277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227785"/>
                                        </p:tgtEl>
                                        <p:attrNameLst>
                                          <p:attrName>style.visibility</p:attrName>
                                        </p:attrNameLst>
                                      </p:cBhvr>
                                      <p:to>
                                        <p:strVal val="visible"/>
                                      </p:to>
                                    </p:set>
                                    <p:animEffect transition="in" filter="wipe(up)">
                                      <p:cBhvr>
                                        <p:cTn id="17" dur="1000"/>
                                        <p:tgtEl>
                                          <p:spTgt spid="1227785"/>
                                        </p:tgtEl>
                                      </p:cBhvr>
                                    </p:animEffect>
                                  </p:childTnLst>
                                </p:cTn>
                              </p:par>
                            </p:childTnLst>
                          </p:cTn>
                        </p:par>
                        <p:par>
                          <p:cTn id="18" fill="hold" nodeType="afterGroup">
                            <p:stCondLst>
                              <p:cond delay="1000"/>
                            </p:stCondLst>
                            <p:childTnLst>
                              <p:par>
                                <p:cTn id="19" presetID="22" presetClass="entr" presetSubtype="8" fill="hold" nodeType="afterEffect">
                                  <p:stCondLst>
                                    <p:cond delay="0"/>
                                  </p:stCondLst>
                                  <p:childTnLst>
                                    <p:set>
                                      <p:cBhvr>
                                        <p:cTn id="20" dur="1" fill="hold">
                                          <p:stCondLst>
                                            <p:cond delay="0"/>
                                          </p:stCondLst>
                                        </p:cTn>
                                        <p:tgtEl>
                                          <p:spTgt spid="1227786"/>
                                        </p:tgtEl>
                                        <p:attrNameLst>
                                          <p:attrName>style.visibility</p:attrName>
                                        </p:attrNameLst>
                                      </p:cBhvr>
                                      <p:to>
                                        <p:strVal val="visible"/>
                                      </p:to>
                                    </p:set>
                                    <p:animEffect transition="in" filter="wipe(left)">
                                      <p:cBhvr>
                                        <p:cTn id="21" dur="500"/>
                                        <p:tgtEl>
                                          <p:spTgt spid="122778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227783"/>
                                        </p:tgtEl>
                                        <p:attrNameLst>
                                          <p:attrName>style.visibility</p:attrName>
                                        </p:attrNameLst>
                                      </p:cBhvr>
                                      <p:to>
                                        <p:strVal val="visible"/>
                                      </p:to>
                                    </p:set>
                                    <p:animEffect transition="in" filter="dissolve">
                                      <p:cBhvr>
                                        <p:cTn id="26" dur="500"/>
                                        <p:tgtEl>
                                          <p:spTgt spid="122778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6" presetClass="entr" presetSubtype="0" fill="hold" nodeType="clickEffect">
                                  <p:stCondLst>
                                    <p:cond delay="0"/>
                                  </p:stCondLst>
                                  <p:childTnLst>
                                    <p:set>
                                      <p:cBhvr>
                                        <p:cTn id="30" dur="1" fill="hold">
                                          <p:stCondLst>
                                            <p:cond delay="0"/>
                                          </p:stCondLst>
                                        </p:cTn>
                                        <p:tgtEl>
                                          <p:spTgt spid="1227787"/>
                                        </p:tgtEl>
                                        <p:attrNameLst>
                                          <p:attrName>style.visibility</p:attrName>
                                        </p:attrNameLst>
                                      </p:cBhvr>
                                      <p:to>
                                        <p:strVal val="visible"/>
                                      </p:to>
                                    </p:set>
                                    <p:animEffect transition="in" filter="wipe(down)">
                                      <p:cBhvr>
                                        <p:cTn id="31" dur="580">
                                          <p:stCondLst>
                                            <p:cond delay="0"/>
                                          </p:stCondLst>
                                        </p:cTn>
                                        <p:tgtEl>
                                          <p:spTgt spid="1227787"/>
                                        </p:tgtEl>
                                      </p:cBhvr>
                                    </p:animEffect>
                                    <p:anim calcmode="lin" valueType="num">
                                      <p:cBhvr>
                                        <p:cTn id="32" dur="1822" tmFilter="0,0; 0.14,0.36; 0.43,0.73; 0.71,0.91; 1.0,1.0">
                                          <p:stCondLst>
                                            <p:cond delay="0"/>
                                          </p:stCondLst>
                                        </p:cTn>
                                        <p:tgtEl>
                                          <p:spTgt spid="1227787"/>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1227787"/>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1227787"/>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1227787"/>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1227787"/>
                                        </p:tgtEl>
                                        <p:attrNameLst>
                                          <p:attrName>ppt_y</p:attrName>
                                        </p:attrNameLst>
                                      </p:cBhvr>
                                      <p:tavLst>
                                        <p:tav tm="0" fmla="#ppt_y-sin(pi*$)/81">
                                          <p:val>
                                            <p:fltVal val="0"/>
                                          </p:val>
                                        </p:tav>
                                        <p:tav tm="100000">
                                          <p:val>
                                            <p:fltVal val="1"/>
                                          </p:val>
                                        </p:tav>
                                      </p:tavLst>
                                    </p:anim>
                                    <p:animScale>
                                      <p:cBhvr>
                                        <p:cTn id="37" dur="26">
                                          <p:stCondLst>
                                            <p:cond delay="650"/>
                                          </p:stCondLst>
                                        </p:cTn>
                                        <p:tgtEl>
                                          <p:spTgt spid="1227787"/>
                                        </p:tgtEl>
                                      </p:cBhvr>
                                      <p:to x="100000" y="60000"/>
                                    </p:animScale>
                                    <p:animScale>
                                      <p:cBhvr>
                                        <p:cTn id="38" dur="166" decel="50000">
                                          <p:stCondLst>
                                            <p:cond delay="676"/>
                                          </p:stCondLst>
                                        </p:cTn>
                                        <p:tgtEl>
                                          <p:spTgt spid="1227787"/>
                                        </p:tgtEl>
                                      </p:cBhvr>
                                      <p:to x="100000" y="100000"/>
                                    </p:animScale>
                                    <p:animScale>
                                      <p:cBhvr>
                                        <p:cTn id="39" dur="26">
                                          <p:stCondLst>
                                            <p:cond delay="1312"/>
                                          </p:stCondLst>
                                        </p:cTn>
                                        <p:tgtEl>
                                          <p:spTgt spid="1227787"/>
                                        </p:tgtEl>
                                      </p:cBhvr>
                                      <p:to x="100000" y="80000"/>
                                    </p:animScale>
                                    <p:animScale>
                                      <p:cBhvr>
                                        <p:cTn id="40" dur="166" decel="50000">
                                          <p:stCondLst>
                                            <p:cond delay="1338"/>
                                          </p:stCondLst>
                                        </p:cTn>
                                        <p:tgtEl>
                                          <p:spTgt spid="1227787"/>
                                        </p:tgtEl>
                                      </p:cBhvr>
                                      <p:to x="100000" y="100000"/>
                                    </p:animScale>
                                    <p:animScale>
                                      <p:cBhvr>
                                        <p:cTn id="41" dur="26">
                                          <p:stCondLst>
                                            <p:cond delay="1642"/>
                                          </p:stCondLst>
                                        </p:cTn>
                                        <p:tgtEl>
                                          <p:spTgt spid="1227787"/>
                                        </p:tgtEl>
                                      </p:cBhvr>
                                      <p:to x="100000" y="90000"/>
                                    </p:animScale>
                                    <p:animScale>
                                      <p:cBhvr>
                                        <p:cTn id="42" dur="166" decel="50000">
                                          <p:stCondLst>
                                            <p:cond delay="1668"/>
                                          </p:stCondLst>
                                        </p:cTn>
                                        <p:tgtEl>
                                          <p:spTgt spid="1227787"/>
                                        </p:tgtEl>
                                      </p:cBhvr>
                                      <p:to x="100000" y="100000"/>
                                    </p:animScale>
                                    <p:animScale>
                                      <p:cBhvr>
                                        <p:cTn id="43" dur="26">
                                          <p:stCondLst>
                                            <p:cond delay="1808"/>
                                          </p:stCondLst>
                                        </p:cTn>
                                        <p:tgtEl>
                                          <p:spTgt spid="1227787"/>
                                        </p:tgtEl>
                                      </p:cBhvr>
                                      <p:to x="100000" y="95000"/>
                                    </p:animScale>
                                    <p:animScale>
                                      <p:cBhvr>
                                        <p:cTn id="44" dur="166" decel="50000">
                                          <p:stCondLst>
                                            <p:cond delay="1834"/>
                                          </p:stCondLst>
                                        </p:cTn>
                                        <p:tgtEl>
                                          <p:spTgt spid="1227787"/>
                                        </p:tgtEl>
                                      </p:cBhvr>
                                      <p:to x="100000" y="100000"/>
                                    </p:animScale>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227788"/>
                                        </p:tgtEl>
                                        <p:attrNameLst>
                                          <p:attrName>style.visibility</p:attrName>
                                        </p:attrNameLst>
                                      </p:cBhvr>
                                      <p:to>
                                        <p:strVal val="visible"/>
                                      </p:to>
                                    </p:set>
                                    <p:animEffect transition="in" filter="wipe(left)">
                                      <p:cBhvr>
                                        <p:cTn id="49" dur="500"/>
                                        <p:tgtEl>
                                          <p:spTgt spid="1227788"/>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1227789"/>
                                        </p:tgtEl>
                                        <p:attrNameLst>
                                          <p:attrName>style.visibility</p:attrName>
                                        </p:attrNameLst>
                                      </p:cBhvr>
                                      <p:to>
                                        <p:strVal val="visible"/>
                                      </p:to>
                                    </p:set>
                                    <p:animEffect transition="in" filter="wipe(left)">
                                      <p:cBhvr>
                                        <p:cTn id="53" dur="500"/>
                                        <p:tgtEl>
                                          <p:spTgt spid="1227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785" grpId="0" animBg="1"/>
      <p:bldP spid="1227786" grpId="0"/>
      <p:bldP spid="1227788" grpId="0" animBg="1"/>
      <p:bldP spid="122778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a:extLst>
              <a:ext uri="{FF2B5EF4-FFF2-40B4-BE49-F238E27FC236}">
                <a16:creationId xmlns:a16="http://schemas.microsoft.com/office/drawing/2014/main" id="{3CCFB084-FE84-0055-EFCD-B4EC009BEE41}"/>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35463563-AE73-4654-9407-7F1AF073DC6C}" type="slidenum">
              <a:rPr lang="zh-CN" altLang="en-US" sz="1600" smtClean="0">
                <a:solidFill>
                  <a:srgbClr val="FFFF00"/>
                </a:solidFill>
                <a:ea typeface="宋体" panose="02010600030101010101" pitchFamily="2" charset="-122"/>
              </a:rPr>
              <a:pPr>
                <a:lnSpc>
                  <a:spcPct val="100000"/>
                </a:lnSpc>
                <a:spcBef>
                  <a:spcPct val="0"/>
                </a:spcBef>
                <a:buFontTx/>
                <a:buNone/>
              </a:pPr>
              <a:t>21</a:t>
            </a:fld>
            <a:endParaRPr lang="en-US" altLang="zh-CN" sz="1600">
              <a:solidFill>
                <a:srgbClr val="FFFF00"/>
              </a:solidFill>
              <a:ea typeface="宋体" panose="02010600030101010101" pitchFamily="2" charset="-122"/>
            </a:endParaRPr>
          </a:p>
        </p:txBody>
      </p:sp>
      <p:sp>
        <p:nvSpPr>
          <p:cNvPr id="20483" name="Rectangle 4">
            <a:extLst>
              <a:ext uri="{FF2B5EF4-FFF2-40B4-BE49-F238E27FC236}">
                <a16:creationId xmlns:a16="http://schemas.microsoft.com/office/drawing/2014/main" id="{7B0E9BF9-C175-925E-D63D-DDF8E2C64756}"/>
              </a:ext>
            </a:extLst>
          </p:cNvPr>
          <p:cNvSpPr>
            <a:spLocks noGrp="1" noChangeArrowheads="1"/>
          </p:cNvSpPr>
          <p:nvPr>
            <p:ph type="title"/>
          </p:nvPr>
        </p:nvSpPr>
        <p:spPr/>
        <p:txBody>
          <a:bodyPr/>
          <a:lstStyle/>
          <a:p>
            <a:r>
              <a:rPr lang="en-US" altLang="zh-CN" dirty="0"/>
              <a:t>9.1.2</a:t>
            </a:r>
            <a:r>
              <a:rPr lang="zh-CN" altLang="en-US" dirty="0"/>
              <a:t> 反馈的类型</a:t>
            </a:r>
          </a:p>
        </p:txBody>
      </p:sp>
      <p:graphicFrame>
        <p:nvGraphicFramePr>
          <p:cNvPr id="1229829" name="Object 5">
            <a:extLst>
              <a:ext uri="{FF2B5EF4-FFF2-40B4-BE49-F238E27FC236}">
                <a16:creationId xmlns:a16="http://schemas.microsoft.com/office/drawing/2014/main" id="{9672ACD7-F281-2D20-329D-6ABDC2903950}"/>
              </a:ext>
            </a:extLst>
          </p:cNvPr>
          <p:cNvGraphicFramePr>
            <a:graphicFrameLocks/>
          </p:cNvGraphicFramePr>
          <p:nvPr>
            <p:extLst>
              <p:ext uri="{D42A27DB-BD31-4B8C-83A1-F6EECF244321}">
                <p14:modId xmlns:p14="http://schemas.microsoft.com/office/powerpoint/2010/main" val="3560868445"/>
              </p:ext>
            </p:extLst>
          </p:nvPr>
        </p:nvGraphicFramePr>
        <p:xfrm>
          <a:off x="647700" y="1160463"/>
          <a:ext cx="3425825" cy="3711575"/>
        </p:xfrm>
        <a:graphic>
          <a:graphicData uri="http://schemas.openxmlformats.org/presentationml/2006/ole">
            <mc:AlternateContent xmlns:mc="http://schemas.openxmlformats.org/markup-compatibility/2006">
              <mc:Choice xmlns:v="urn:schemas-microsoft-com:vml" Requires="v">
                <p:oleObj name="Visio" r:id="rId2" imgW="2619314" imgH="2857423" progId="Visio.Drawing.11">
                  <p:embed/>
                </p:oleObj>
              </mc:Choice>
              <mc:Fallback>
                <p:oleObj name="Visio" r:id="rId2" imgW="2619314" imgH="2857423" progId="Visio.Drawing.11">
                  <p:embed/>
                  <p:pic>
                    <p:nvPicPr>
                      <p:cNvPr id="1229829" name="Object 5">
                        <a:extLst>
                          <a:ext uri="{FF2B5EF4-FFF2-40B4-BE49-F238E27FC236}">
                            <a16:creationId xmlns:a16="http://schemas.microsoft.com/office/drawing/2014/main" id="{9672ACD7-F281-2D20-329D-6ABDC2903950}"/>
                          </a:ext>
                        </a:extLst>
                      </p:cNvPr>
                      <p:cNvPicPr>
                        <a:picLocks noChangeArrowheads="1"/>
                      </p:cNvPicPr>
                      <p:nvPr/>
                    </p:nvPicPr>
                    <p:blipFill>
                      <a:blip r:embed="rId3"/>
                      <a:srcRect/>
                      <a:stretch>
                        <a:fillRect/>
                      </a:stretch>
                    </p:blipFill>
                    <p:spPr bwMode="auto">
                      <a:xfrm>
                        <a:off x="647700" y="1160463"/>
                        <a:ext cx="3425825" cy="371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830" name="Object 6">
            <a:extLst>
              <a:ext uri="{FF2B5EF4-FFF2-40B4-BE49-F238E27FC236}">
                <a16:creationId xmlns:a16="http://schemas.microsoft.com/office/drawing/2014/main" id="{339147AB-EC61-75A8-3FDC-FEF93C21D1FE}"/>
              </a:ext>
            </a:extLst>
          </p:cNvPr>
          <p:cNvGraphicFramePr>
            <a:graphicFrameLocks/>
          </p:cNvGraphicFramePr>
          <p:nvPr>
            <p:extLst>
              <p:ext uri="{D42A27DB-BD31-4B8C-83A1-F6EECF244321}">
                <p14:modId xmlns:p14="http://schemas.microsoft.com/office/powerpoint/2010/main" val="4015062748"/>
              </p:ext>
            </p:extLst>
          </p:nvPr>
        </p:nvGraphicFramePr>
        <p:xfrm>
          <a:off x="4787900" y="1196975"/>
          <a:ext cx="3419475" cy="3638550"/>
        </p:xfrm>
        <a:graphic>
          <a:graphicData uri="http://schemas.openxmlformats.org/presentationml/2006/ole">
            <mc:AlternateContent xmlns:mc="http://schemas.openxmlformats.org/markup-compatibility/2006">
              <mc:Choice xmlns:v="urn:schemas-microsoft-com:vml" Requires="v">
                <p:oleObj name="Visio" r:id="rId4" imgW="2638400" imgH="2809811" progId="Visio.Drawing.11">
                  <p:embed/>
                </p:oleObj>
              </mc:Choice>
              <mc:Fallback>
                <p:oleObj name="Visio" r:id="rId4" imgW="2638400" imgH="2809811" progId="Visio.Drawing.11">
                  <p:embed/>
                  <p:pic>
                    <p:nvPicPr>
                      <p:cNvPr id="1229830" name="Object 6">
                        <a:extLst>
                          <a:ext uri="{FF2B5EF4-FFF2-40B4-BE49-F238E27FC236}">
                            <a16:creationId xmlns:a16="http://schemas.microsoft.com/office/drawing/2014/main" id="{339147AB-EC61-75A8-3FDC-FEF93C21D1FE}"/>
                          </a:ext>
                        </a:extLst>
                      </p:cNvPr>
                      <p:cNvPicPr>
                        <a:picLocks noChangeArrowheads="1"/>
                      </p:cNvPicPr>
                      <p:nvPr/>
                    </p:nvPicPr>
                    <p:blipFill>
                      <a:blip r:embed="rId5"/>
                      <a:srcRect/>
                      <a:stretch>
                        <a:fillRect/>
                      </a:stretch>
                    </p:blipFill>
                    <p:spPr bwMode="auto">
                      <a:xfrm>
                        <a:off x="4787900" y="1196975"/>
                        <a:ext cx="3419475"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831" name="Object 7">
            <a:extLst>
              <a:ext uri="{FF2B5EF4-FFF2-40B4-BE49-F238E27FC236}">
                <a16:creationId xmlns:a16="http://schemas.microsoft.com/office/drawing/2014/main" id="{CCA9BFAE-C679-4263-C11F-4865C14C9E3B}"/>
              </a:ext>
            </a:extLst>
          </p:cNvPr>
          <p:cNvGraphicFramePr>
            <a:graphicFrameLocks noChangeAspect="1"/>
          </p:cNvGraphicFramePr>
          <p:nvPr/>
        </p:nvGraphicFramePr>
        <p:xfrm>
          <a:off x="863600" y="3068638"/>
          <a:ext cx="395288" cy="936625"/>
        </p:xfrm>
        <a:graphic>
          <a:graphicData uri="http://schemas.openxmlformats.org/presentationml/2006/ole">
            <mc:AlternateContent xmlns:mc="http://schemas.openxmlformats.org/markup-compatibility/2006">
              <mc:Choice xmlns:v="urn:schemas-microsoft-com:vml" Requires="v">
                <p:oleObj name="Visio" r:id="rId6" imgW="304020" imgH="721923" progId="Visio.Drawing.11">
                  <p:embed/>
                </p:oleObj>
              </mc:Choice>
              <mc:Fallback>
                <p:oleObj name="Visio" r:id="rId6" imgW="304020" imgH="721923" progId="Visio.Drawing.11">
                  <p:embed/>
                  <p:pic>
                    <p:nvPicPr>
                      <p:cNvPr id="1229831" name="Object 7">
                        <a:extLst>
                          <a:ext uri="{FF2B5EF4-FFF2-40B4-BE49-F238E27FC236}">
                            <a16:creationId xmlns:a16="http://schemas.microsoft.com/office/drawing/2014/main" id="{CCA9BFAE-C679-4263-C11F-4865C14C9E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600" y="3068638"/>
                        <a:ext cx="395288"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834" name="Object 10">
            <a:extLst>
              <a:ext uri="{FF2B5EF4-FFF2-40B4-BE49-F238E27FC236}">
                <a16:creationId xmlns:a16="http://schemas.microsoft.com/office/drawing/2014/main" id="{53F662BA-27FB-F2A5-ACB8-4A14B15EB21B}"/>
              </a:ext>
            </a:extLst>
          </p:cNvPr>
          <p:cNvGraphicFramePr>
            <a:graphicFrameLocks noChangeAspect="1"/>
          </p:cNvGraphicFramePr>
          <p:nvPr/>
        </p:nvGraphicFramePr>
        <p:xfrm>
          <a:off x="5294313" y="2614613"/>
          <a:ext cx="212725" cy="212725"/>
        </p:xfrm>
        <a:graphic>
          <a:graphicData uri="http://schemas.openxmlformats.org/presentationml/2006/ole">
            <mc:AlternateContent xmlns:mc="http://schemas.openxmlformats.org/markup-compatibility/2006">
              <mc:Choice xmlns:v="urn:schemas-microsoft-com:vml" Requires="v">
                <p:oleObj name="Visio" r:id="rId8" imgW="106380" imgH="106482" progId="Visio.Drawing.11">
                  <p:embed/>
                </p:oleObj>
              </mc:Choice>
              <mc:Fallback>
                <p:oleObj name="Visio" r:id="rId8" imgW="106380" imgH="106482" progId="Visio.Drawing.11">
                  <p:embed/>
                  <p:pic>
                    <p:nvPicPr>
                      <p:cNvPr id="1229834" name="Object 10">
                        <a:extLst>
                          <a:ext uri="{FF2B5EF4-FFF2-40B4-BE49-F238E27FC236}">
                            <a16:creationId xmlns:a16="http://schemas.microsoft.com/office/drawing/2014/main" id="{53F662BA-27FB-F2A5-ACB8-4A14B15EB2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4313" y="2614613"/>
                        <a:ext cx="212725"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835" name="AutoShape 11">
            <a:extLst>
              <a:ext uri="{FF2B5EF4-FFF2-40B4-BE49-F238E27FC236}">
                <a16:creationId xmlns:a16="http://schemas.microsoft.com/office/drawing/2014/main" id="{845B5EB2-3B6B-2670-B3C6-1916395CC4C0}"/>
              </a:ext>
            </a:extLst>
          </p:cNvPr>
          <p:cNvSpPr>
            <a:spLocks/>
          </p:cNvSpPr>
          <p:nvPr/>
        </p:nvSpPr>
        <p:spPr bwMode="auto">
          <a:xfrm>
            <a:off x="935038" y="4941888"/>
            <a:ext cx="3525837" cy="869950"/>
          </a:xfrm>
          <a:prstGeom prst="accentCallout3">
            <a:avLst>
              <a:gd name="adj1" fmla="val 13139"/>
              <a:gd name="adj2" fmla="val -2162"/>
              <a:gd name="adj3" fmla="val 13139"/>
              <a:gd name="adj4" fmla="val -9681"/>
              <a:gd name="adj5" fmla="val -39231"/>
              <a:gd name="adj6" fmla="val -9681"/>
              <a:gd name="adj7" fmla="val -111861"/>
              <a:gd name="adj8" fmla="val 0"/>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以电压形式出现，且有回路，串联反馈</a:t>
            </a:r>
          </a:p>
        </p:txBody>
      </p:sp>
      <p:sp>
        <p:nvSpPr>
          <p:cNvPr id="1229836" name="AutoShape 12">
            <a:extLst>
              <a:ext uri="{FF2B5EF4-FFF2-40B4-BE49-F238E27FC236}">
                <a16:creationId xmlns:a16="http://schemas.microsoft.com/office/drawing/2014/main" id="{C078D45E-4C06-87B8-965A-3021482B0706}"/>
              </a:ext>
            </a:extLst>
          </p:cNvPr>
          <p:cNvSpPr>
            <a:spLocks/>
          </p:cNvSpPr>
          <p:nvPr/>
        </p:nvSpPr>
        <p:spPr bwMode="auto">
          <a:xfrm>
            <a:off x="5435600" y="4724400"/>
            <a:ext cx="3525838" cy="869950"/>
          </a:xfrm>
          <a:prstGeom prst="accentCallout3">
            <a:avLst>
              <a:gd name="adj1" fmla="val 13139"/>
              <a:gd name="adj2" fmla="val -2162"/>
              <a:gd name="adj3" fmla="val 13139"/>
              <a:gd name="adj4" fmla="val -9588"/>
              <a:gd name="adj5" fmla="val -87407"/>
              <a:gd name="adj6" fmla="val -9588"/>
              <a:gd name="adj7" fmla="val -226824"/>
              <a:gd name="adj8" fmla="val -2028"/>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以电流形式出现，且有节点，并联反馈</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29829"/>
                                        </p:tgtEl>
                                        <p:attrNameLst>
                                          <p:attrName>style.visibility</p:attrName>
                                        </p:attrNameLst>
                                      </p:cBhvr>
                                      <p:to>
                                        <p:strVal val="visible"/>
                                      </p:to>
                                    </p:set>
                                    <p:animEffect transition="in" filter="dissolve">
                                      <p:cBhvr>
                                        <p:cTn id="7" dur="500"/>
                                        <p:tgtEl>
                                          <p:spTgt spid="122982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229830"/>
                                        </p:tgtEl>
                                        <p:attrNameLst>
                                          <p:attrName>style.visibility</p:attrName>
                                        </p:attrNameLst>
                                      </p:cBhvr>
                                      <p:to>
                                        <p:strVal val="visible"/>
                                      </p:to>
                                    </p:set>
                                    <p:animEffect transition="in" filter="dissolve">
                                      <p:cBhvr>
                                        <p:cTn id="11" dur="500"/>
                                        <p:tgtEl>
                                          <p:spTgt spid="122983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1" presetClass="entr" presetSubtype="2" fill="hold" nodeType="clickEffect">
                                  <p:stCondLst>
                                    <p:cond delay="0"/>
                                  </p:stCondLst>
                                  <p:childTnLst>
                                    <p:set>
                                      <p:cBhvr>
                                        <p:cTn id="15" dur="1" fill="hold">
                                          <p:stCondLst>
                                            <p:cond delay="0"/>
                                          </p:stCondLst>
                                        </p:cTn>
                                        <p:tgtEl>
                                          <p:spTgt spid="1229831"/>
                                        </p:tgtEl>
                                        <p:attrNameLst>
                                          <p:attrName>style.visibility</p:attrName>
                                        </p:attrNameLst>
                                      </p:cBhvr>
                                      <p:to>
                                        <p:strVal val="visible"/>
                                      </p:to>
                                    </p:set>
                                    <p:animEffect transition="in" filter="wheel(2)">
                                      <p:cBhvr>
                                        <p:cTn id="16" dur="2000"/>
                                        <p:tgtEl>
                                          <p:spTgt spid="122983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29835"/>
                                        </p:tgtEl>
                                        <p:attrNameLst>
                                          <p:attrName>style.visibility</p:attrName>
                                        </p:attrNameLst>
                                      </p:cBhvr>
                                      <p:to>
                                        <p:strVal val="visible"/>
                                      </p:to>
                                    </p:set>
                                    <p:animEffect transition="in" filter="wipe(left)">
                                      <p:cBhvr>
                                        <p:cTn id="21" dur="500"/>
                                        <p:tgtEl>
                                          <p:spTgt spid="122983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6" presetClass="entr" presetSubtype="0" fill="hold" nodeType="clickEffect">
                                  <p:stCondLst>
                                    <p:cond delay="0"/>
                                  </p:stCondLst>
                                  <p:childTnLst>
                                    <p:set>
                                      <p:cBhvr>
                                        <p:cTn id="25" dur="1" fill="hold">
                                          <p:stCondLst>
                                            <p:cond delay="0"/>
                                          </p:stCondLst>
                                        </p:cTn>
                                        <p:tgtEl>
                                          <p:spTgt spid="1229834"/>
                                        </p:tgtEl>
                                        <p:attrNameLst>
                                          <p:attrName>style.visibility</p:attrName>
                                        </p:attrNameLst>
                                      </p:cBhvr>
                                      <p:to>
                                        <p:strVal val="visible"/>
                                      </p:to>
                                    </p:set>
                                    <p:animEffect transition="in" filter="wipe(down)">
                                      <p:cBhvr>
                                        <p:cTn id="26" dur="580">
                                          <p:stCondLst>
                                            <p:cond delay="0"/>
                                          </p:stCondLst>
                                        </p:cTn>
                                        <p:tgtEl>
                                          <p:spTgt spid="1229834"/>
                                        </p:tgtEl>
                                      </p:cBhvr>
                                    </p:animEffect>
                                    <p:anim calcmode="lin" valueType="num">
                                      <p:cBhvr>
                                        <p:cTn id="27" dur="1822" tmFilter="0,0; 0.14,0.36; 0.43,0.73; 0.71,0.91; 1.0,1.0">
                                          <p:stCondLst>
                                            <p:cond delay="0"/>
                                          </p:stCondLst>
                                        </p:cTn>
                                        <p:tgtEl>
                                          <p:spTgt spid="1229834"/>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229834"/>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229834"/>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229834"/>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229834"/>
                                        </p:tgtEl>
                                        <p:attrNameLst>
                                          <p:attrName>ppt_y</p:attrName>
                                        </p:attrNameLst>
                                      </p:cBhvr>
                                      <p:tavLst>
                                        <p:tav tm="0" fmla="#ppt_y-sin(pi*$)/81">
                                          <p:val>
                                            <p:fltVal val="0"/>
                                          </p:val>
                                        </p:tav>
                                        <p:tav tm="100000">
                                          <p:val>
                                            <p:fltVal val="1"/>
                                          </p:val>
                                        </p:tav>
                                      </p:tavLst>
                                    </p:anim>
                                    <p:animScale>
                                      <p:cBhvr>
                                        <p:cTn id="32" dur="26">
                                          <p:stCondLst>
                                            <p:cond delay="650"/>
                                          </p:stCondLst>
                                        </p:cTn>
                                        <p:tgtEl>
                                          <p:spTgt spid="1229834"/>
                                        </p:tgtEl>
                                      </p:cBhvr>
                                      <p:to x="100000" y="60000"/>
                                    </p:animScale>
                                    <p:animScale>
                                      <p:cBhvr>
                                        <p:cTn id="33" dur="166" decel="50000">
                                          <p:stCondLst>
                                            <p:cond delay="676"/>
                                          </p:stCondLst>
                                        </p:cTn>
                                        <p:tgtEl>
                                          <p:spTgt spid="1229834"/>
                                        </p:tgtEl>
                                      </p:cBhvr>
                                      <p:to x="100000" y="100000"/>
                                    </p:animScale>
                                    <p:animScale>
                                      <p:cBhvr>
                                        <p:cTn id="34" dur="26">
                                          <p:stCondLst>
                                            <p:cond delay="1312"/>
                                          </p:stCondLst>
                                        </p:cTn>
                                        <p:tgtEl>
                                          <p:spTgt spid="1229834"/>
                                        </p:tgtEl>
                                      </p:cBhvr>
                                      <p:to x="100000" y="80000"/>
                                    </p:animScale>
                                    <p:animScale>
                                      <p:cBhvr>
                                        <p:cTn id="35" dur="166" decel="50000">
                                          <p:stCondLst>
                                            <p:cond delay="1338"/>
                                          </p:stCondLst>
                                        </p:cTn>
                                        <p:tgtEl>
                                          <p:spTgt spid="1229834"/>
                                        </p:tgtEl>
                                      </p:cBhvr>
                                      <p:to x="100000" y="100000"/>
                                    </p:animScale>
                                    <p:animScale>
                                      <p:cBhvr>
                                        <p:cTn id="36" dur="26">
                                          <p:stCondLst>
                                            <p:cond delay="1642"/>
                                          </p:stCondLst>
                                        </p:cTn>
                                        <p:tgtEl>
                                          <p:spTgt spid="1229834"/>
                                        </p:tgtEl>
                                      </p:cBhvr>
                                      <p:to x="100000" y="90000"/>
                                    </p:animScale>
                                    <p:animScale>
                                      <p:cBhvr>
                                        <p:cTn id="37" dur="166" decel="50000">
                                          <p:stCondLst>
                                            <p:cond delay="1668"/>
                                          </p:stCondLst>
                                        </p:cTn>
                                        <p:tgtEl>
                                          <p:spTgt spid="1229834"/>
                                        </p:tgtEl>
                                      </p:cBhvr>
                                      <p:to x="100000" y="100000"/>
                                    </p:animScale>
                                    <p:animScale>
                                      <p:cBhvr>
                                        <p:cTn id="38" dur="26">
                                          <p:stCondLst>
                                            <p:cond delay="1808"/>
                                          </p:stCondLst>
                                        </p:cTn>
                                        <p:tgtEl>
                                          <p:spTgt spid="1229834"/>
                                        </p:tgtEl>
                                      </p:cBhvr>
                                      <p:to x="100000" y="95000"/>
                                    </p:animScale>
                                    <p:animScale>
                                      <p:cBhvr>
                                        <p:cTn id="39" dur="166" decel="50000">
                                          <p:stCondLst>
                                            <p:cond delay="1834"/>
                                          </p:stCondLst>
                                        </p:cTn>
                                        <p:tgtEl>
                                          <p:spTgt spid="1229834"/>
                                        </p:tgtEl>
                                      </p:cBhvr>
                                      <p:to x="100000" y="100000"/>
                                    </p:animScale>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229836"/>
                                        </p:tgtEl>
                                        <p:attrNameLst>
                                          <p:attrName>style.visibility</p:attrName>
                                        </p:attrNameLst>
                                      </p:cBhvr>
                                      <p:to>
                                        <p:strVal val="visible"/>
                                      </p:to>
                                    </p:set>
                                    <p:animEffect transition="in" filter="wipe(left)">
                                      <p:cBhvr>
                                        <p:cTn id="44" dur="500"/>
                                        <p:tgtEl>
                                          <p:spTgt spid="1229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35" grpId="0" animBg="1"/>
      <p:bldP spid="12298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66399AA-0D62-52E6-31DF-D604DCF59B7D}"/>
              </a:ext>
            </a:extLst>
          </p:cNvPr>
          <p:cNvSpPr>
            <a:spLocks noGrp="1"/>
          </p:cNvSpPr>
          <p:nvPr>
            <p:ph type="sldNum" sz="quarter" idx="10"/>
          </p:nvPr>
        </p:nvSpPr>
        <p:spPr/>
        <p:txBody>
          <a:bodyPr/>
          <a:lstStyle/>
          <a:p>
            <a:pPr>
              <a:defRPr/>
            </a:pPr>
            <a:fld id="{87BCB6E0-038C-4452-9680-FCCE0D3E429B}" type="slidenum">
              <a:rPr lang="zh-CN" altLang="en-US" smtClean="0"/>
              <a:pPr>
                <a:defRPr/>
              </a:pPr>
              <a:t>22</a:t>
            </a:fld>
            <a:endParaRPr lang="en-US" altLang="zh-CN"/>
          </a:p>
        </p:txBody>
      </p:sp>
      <p:sp>
        <p:nvSpPr>
          <p:cNvPr id="7" name="矩形: 圆角 6">
            <a:extLst>
              <a:ext uri="{FF2B5EF4-FFF2-40B4-BE49-F238E27FC236}">
                <a16:creationId xmlns:a16="http://schemas.microsoft.com/office/drawing/2014/main" id="{992325D1-8DFB-B095-A6FD-6387E05EE534}"/>
              </a:ext>
            </a:extLst>
          </p:cNvPr>
          <p:cNvSpPr/>
          <p:nvPr>
            <p:custDataLst>
              <p:tags r:id="rId2"/>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7" name="文本框 16">
            <a:extLst>
              <a:ext uri="{FF2B5EF4-FFF2-40B4-BE49-F238E27FC236}">
                <a16:creationId xmlns:a16="http://schemas.microsoft.com/office/drawing/2014/main" id="{09CDDC41-6A8F-E160-6E26-E4E965B5ACD1}"/>
              </a:ext>
            </a:extLst>
          </p:cNvPr>
          <p:cNvSpPr txBox="1"/>
          <p:nvPr>
            <p:custDataLst>
              <p:tags r:id="rId3"/>
            </p:custDataLst>
          </p:nvPr>
        </p:nvSpPr>
        <p:spPr>
          <a:xfrm>
            <a:off x="194310" y="652780"/>
            <a:ext cx="8652510" cy="1777365"/>
          </a:xfrm>
          <a:prstGeom prst="rect">
            <a:avLst/>
          </a:prstGeom>
          <a:noFill/>
        </p:spPr>
        <p:txBody>
          <a:bodyPr vert="horz" wrap="square" rtlCol="0" anchor="ctr" anchorCtr="0">
            <a:noAutofit/>
          </a:bodyPr>
          <a:lstStyle/>
          <a:p>
            <a:r>
              <a:rPr lang="zh-CN" altLang="en-US" sz="2600" dirty="0">
                <a:solidFill>
                  <a:srgbClr val="000000"/>
                </a:solidFill>
                <a:latin typeface="+mj-lt"/>
                <a:ea typeface="+mn-ea"/>
                <a:sym typeface="微软雅黑" panose="020B0503020204020204" charset="-122"/>
              </a:rPr>
              <a:t>左图中放大电路引入  </a:t>
            </a:r>
            <a:r>
              <a:rPr lang="zh-CN" altLang="en-US" sz="2600" dirty="0">
                <a:solidFill>
                  <a:srgbClr val="639EF4"/>
                </a:solidFill>
                <a:latin typeface="+mj-lt"/>
                <a:ea typeface="+mn-ea"/>
                <a:sym typeface="微软雅黑" panose="020B0503020204020204" charset="-122"/>
              </a:rPr>
              <a:t>[填空1]</a:t>
            </a:r>
            <a:r>
              <a:rPr lang="zh-CN" altLang="en-US" sz="2600" dirty="0">
                <a:solidFill>
                  <a:srgbClr val="000000"/>
                </a:solidFill>
                <a:latin typeface="+mj-lt"/>
                <a:ea typeface="+mn-ea"/>
                <a:sym typeface="微软雅黑" panose="020B0503020204020204" charset="-122"/>
              </a:rPr>
              <a:t> （串联/并联）反馈，右图中放大电路引入  </a:t>
            </a:r>
            <a:r>
              <a:rPr lang="zh-CN" altLang="en-US" sz="2600" dirty="0">
                <a:solidFill>
                  <a:srgbClr val="639EF4"/>
                </a:solidFill>
                <a:latin typeface="+mj-lt"/>
                <a:ea typeface="+mn-ea"/>
                <a:sym typeface="微软雅黑" panose="020B0503020204020204" charset="-122"/>
              </a:rPr>
              <a:t>[填空2]</a:t>
            </a:r>
            <a:r>
              <a:rPr lang="zh-CN" altLang="en-US" sz="2600" dirty="0">
                <a:solidFill>
                  <a:srgbClr val="000000"/>
                </a:solidFill>
                <a:latin typeface="+mj-lt"/>
                <a:ea typeface="+mn-ea"/>
                <a:sym typeface="微软雅黑" panose="020B0503020204020204" charset="-122"/>
              </a:rPr>
              <a:t> （串联/并联）反馈。</a:t>
            </a:r>
          </a:p>
        </p:txBody>
      </p:sp>
      <p:graphicFrame>
        <p:nvGraphicFramePr>
          <p:cNvPr id="19" name="Object 22">
            <a:extLst>
              <a:ext uri="{FF2B5EF4-FFF2-40B4-BE49-F238E27FC236}">
                <a16:creationId xmlns:a16="http://schemas.microsoft.com/office/drawing/2014/main" id="{E6FE26CD-A393-4891-87AE-527F6853DF5C}"/>
              </a:ext>
            </a:extLst>
          </p:cNvPr>
          <p:cNvGraphicFramePr>
            <a:graphicFrameLocks noChangeAspect="1"/>
          </p:cNvGraphicFramePr>
          <p:nvPr/>
        </p:nvGraphicFramePr>
        <p:xfrm>
          <a:off x="0" y="2529840"/>
          <a:ext cx="4166235" cy="2760345"/>
        </p:xfrm>
        <a:graphic>
          <a:graphicData uri="http://schemas.openxmlformats.org/presentationml/2006/ole">
            <mc:AlternateContent xmlns:mc="http://schemas.openxmlformats.org/markup-compatibility/2006">
              <mc:Choice xmlns:v="urn:schemas-microsoft-com:vml" Requires="v">
                <p:oleObj name="Visio" r:id="rId11" imgW="2578100" imgH="1713230" progId="Visio.Drawing.11">
                  <p:embed/>
                </p:oleObj>
              </mc:Choice>
              <mc:Fallback>
                <p:oleObj name="Visio" r:id="rId11" imgW="2578100" imgH="1713230" progId="Visio.Drawing.11">
                  <p:embed/>
                  <p:pic>
                    <p:nvPicPr>
                      <p:cNvPr id="19" name="Object 22">
                        <a:extLst>
                          <a:ext uri="{FF2B5EF4-FFF2-40B4-BE49-F238E27FC236}">
                            <a16:creationId xmlns:a16="http://schemas.microsoft.com/office/drawing/2014/main" id="{E6FE26CD-A393-4891-87AE-527F6853DF5C}"/>
                          </a:ext>
                        </a:extLst>
                      </p:cNvPr>
                      <p:cNvPicPr>
                        <a:picLocks noChangeAspect="1" noChangeArrowheads="1"/>
                      </p:cNvPicPr>
                      <p:nvPr/>
                    </p:nvPicPr>
                    <p:blipFill>
                      <a:blip r:embed="rId12"/>
                      <a:srcRect/>
                      <a:stretch>
                        <a:fillRect/>
                      </a:stretch>
                    </p:blipFill>
                    <p:spPr bwMode="auto">
                      <a:xfrm>
                        <a:off x="0" y="2529840"/>
                        <a:ext cx="4166235" cy="2760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6">
            <a:extLst>
              <a:ext uri="{FF2B5EF4-FFF2-40B4-BE49-F238E27FC236}">
                <a16:creationId xmlns:a16="http://schemas.microsoft.com/office/drawing/2014/main" id="{29361F2C-2ACA-74F6-77DC-2753847D851D}"/>
              </a:ext>
            </a:extLst>
          </p:cNvPr>
          <p:cNvGraphicFramePr>
            <a:graphicFrameLocks noChangeAspect="1"/>
          </p:cNvGraphicFramePr>
          <p:nvPr/>
        </p:nvGraphicFramePr>
        <p:xfrm>
          <a:off x="3996055" y="2421255"/>
          <a:ext cx="4850765" cy="2696845"/>
        </p:xfrm>
        <a:graphic>
          <a:graphicData uri="http://schemas.openxmlformats.org/presentationml/2006/ole">
            <mc:AlternateContent xmlns:mc="http://schemas.openxmlformats.org/markup-compatibility/2006">
              <mc:Choice xmlns:v="urn:schemas-microsoft-com:vml" Requires="v">
                <p:oleObj name="Visio" r:id="rId13" imgW="2578100" imgH="1437640" progId="Visio.Drawing.11">
                  <p:embed/>
                </p:oleObj>
              </mc:Choice>
              <mc:Fallback>
                <p:oleObj name="Visio" r:id="rId13" imgW="2578100" imgH="1437640" progId="Visio.Drawing.11">
                  <p:embed/>
                  <p:pic>
                    <p:nvPicPr>
                      <p:cNvPr id="20" name="Object 26">
                        <a:extLst>
                          <a:ext uri="{FF2B5EF4-FFF2-40B4-BE49-F238E27FC236}">
                            <a16:creationId xmlns:a16="http://schemas.microsoft.com/office/drawing/2014/main" id="{29361F2C-2ACA-74F6-77DC-2753847D851D}"/>
                          </a:ext>
                        </a:extLst>
                      </p:cNvPr>
                      <p:cNvPicPr>
                        <a:picLocks noChangeAspect="1" noChangeArrowheads="1"/>
                      </p:cNvPicPr>
                      <p:nvPr/>
                    </p:nvPicPr>
                    <p:blipFill>
                      <a:blip r:embed="rId14"/>
                      <a:srcRect/>
                      <a:stretch>
                        <a:fillRect/>
                      </a:stretch>
                    </p:blipFill>
                    <p:spPr bwMode="auto">
                      <a:xfrm>
                        <a:off x="3996055" y="2421255"/>
                        <a:ext cx="4850765" cy="2696845"/>
                      </a:xfrm>
                      <a:prstGeom prst="rect">
                        <a:avLst/>
                      </a:prstGeom>
                      <a:noFill/>
                      <a:ln>
                        <a:noFill/>
                      </a:ln>
                      <a:effectLst/>
                    </p:spPr>
                  </p:pic>
                </p:oleObj>
              </mc:Fallback>
            </mc:AlternateContent>
          </a:graphicData>
        </a:graphic>
      </p:graphicFrame>
      <p:sp>
        <p:nvSpPr>
          <p:cNvPr id="2" name="文本框 1">
            <a:extLst>
              <a:ext uri="{FF2B5EF4-FFF2-40B4-BE49-F238E27FC236}">
                <a16:creationId xmlns:a16="http://schemas.microsoft.com/office/drawing/2014/main" id="{B9B44DBB-4075-5F86-0355-5C88B4E936F6}"/>
              </a:ext>
            </a:extLst>
          </p:cNvPr>
          <p:cNvSpPr txBox="1"/>
          <p:nvPr/>
        </p:nvSpPr>
        <p:spPr>
          <a:xfrm>
            <a:off x="107315" y="5697220"/>
            <a:ext cx="5818505" cy="1014730"/>
          </a:xfrm>
          <a:prstGeom prst="rect">
            <a:avLst/>
          </a:prstGeom>
          <a:solidFill>
            <a:srgbClr val="FFC000"/>
          </a:solidFill>
        </p:spPr>
        <p:txBody>
          <a:bodyPr wrap="square" rtlCol="0" anchor="t">
            <a:spAutoFit/>
          </a:bodyPr>
          <a:lstStyle/>
          <a:p>
            <a:r>
              <a:rPr lang="zh-CN" altLang="en-US" sz="2000" b="1" dirty="0">
                <a:solidFill>
                  <a:srgbClr val="FF0000"/>
                </a:solidFill>
                <a:sym typeface="+mn-ea"/>
              </a:rPr>
              <a:t>串联并联反馈</a:t>
            </a:r>
            <a:r>
              <a:rPr lang="zh-CN" altLang="en-US" sz="2000" b="1" dirty="0">
                <a:latin typeface="黑体" panose="02010609060101010101" pitchFamily="49" charset="-122"/>
                <a:sym typeface="+mn-ea"/>
              </a:rPr>
              <a:t>判断方法：</a:t>
            </a:r>
          </a:p>
          <a:p>
            <a:r>
              <a:rPr lang="zh-CN" altLang="en-US" sz="2000" b="1" dirty="0">
                <a:latin typeface="黑体" panose="02010609060101010101" pitchFamily="49" charset="-122"/>
                <a:sym typeface="+mn-ea"/>
              </a:rPr>
              <a:t>从</a:t>
            </a:r>
            <a:r>
              <a:rPr lang="zh-CN" altLang="en-US" sz="2000" b="1" dirty="0">
                <a:solidFill>
                  <a:srgbClr val="FF0000"/>
                </a:solidFill>
                <a:latin typeface="黑体" panose="02010609060101010101" pitchFamily="49" charset="-122"/>
                <a:sym typeface="+mn-ea"/>
              </a:rPr>
              <a:t>输入端</a:t>
            </a:r>
            <a:r>
              <a:rPr lang="zh-CN" altLang="en-US" sz="2000" b="1" dirty="0">
                <a:latin typeface="黑体" panose="02010609060101010101" pitchFamily="49" charset="-122"/>
                <a:sym typeface="+mn-ea"/>
              </a:rPr>
              <a:t>，观察</a:t>
            </a:r>
            <a:r>
              <a:rPr lang="zh-CN" altLang="en-US" sz="2000" b="1" dirty="0">
                <a:solidFill>
                  <a:srgbClr val="FF0000"/>
                </a:solidFill>
                <a:latin typeface="黑体" panose="02010609060101010101" pitchFamily="49" charset="-122"/>
                <a:sym typeface="+mn-ea"/>
              </a:rPr>
              <a:t>反馈信号与输入信号</a:t>
            </a:r>
            <a:r>
              <a:rPr lang="zh-CN" altLang="en-US" sz="2000" b="1" dirty="0">
                <a:latin typeface="黑体" panose="02010609060101010101" pitchFamily="49" charset="-122"/>
                <a:sym typeface="+mn-ea"/>
              </a:rPr>
              <a:t>的连接关系；</a:t>
            </a:r>
          </a:p>
          <a:p>
            <a:r>
              <a:rPr lang="zh-CN" altLang="en-US" sz="2000" dirty="0">
                <a:sym typeface="+mn-ea"/>
              </a:rPr>
              <a:t>回路</a:t>
            </a:r>
            <a:r>
              <a:rPr lang="en-US" altLang="zh-CN" sz="2000" dirty="0">
                <a:sym typeface="+mn-ea"/>
              </a:rPr>
              <a:t>→</a:t>
            </a:r>
            <a:r>
              <a:rPr lang="zh-CN" altLang="en-US" sz="2000" dirty="0">
                <a:sym typeface="+mn-ea"/>
              </a:rPr>
              <a:t>串联反馈；节点</a:t>
            </a:r>
            <a:r>
              <a:rPr lang="en-US" altLang="zh-CN" sz="2000" dirty="0">
                <a:sym typeface="+mn-ea"/>
              </a:rPr>
              <a:t>→</a:t>
            </a:r>
            <a:r>
              <a:rPr lang="zh-CN" altLang="en-US" sz="2000" dirty="0">
                <a:sym typeface="+mn-ea"/>
              </a:rPr>
              <a:t>并联反馈；</a:t>
            </a:r>
            <a:endParaRPr lang="zh-CN" altLang="en-US" sz="2000" b="1" dirty="0">
              <a:latin typeface="黑体" panose="02010609060101010101" pitchFamily="49" charset="-122"/>
              <a:sym typeface="+mn-ea"/>
            </a:endParaRPr>
          </a:p>
        </p:txBody>
      </p:sp>
      <p:grpSp>
        <p:nvGrpSpPr>
          <p:cNvPr id="12" name="组合 11">
            <a:extLst>
              <a:ext uri="{FF2B5EF4-FFF2-40B4-BE49-F238E27FC236}">
                <a16:creationId xmlns:a16="http://schemas.microsoft.com/office/drawing/2014/main" id="{CFB878D4-2EEA-4DA6-A631-D9C2AC249704}"/>
              </a:ext>
            </a:extLst>
          </p:cNvPr>
          <p:cNvGrpSpPr/>
          <p:nvPr>
            <p:custDataLst>
              <p:tags r:id="rId4"/>
            </p:custDataLst>
          </p:nvPr>
        </p:nvGrpSpPr>
        <p:grpSpPr>
          <a:xfrm>
            <a:off x="0" y="0"/>
            <a:ext cx="9144000" cy="635000"/>
            <a:chOff x="0" y="0"/>
            <a:chExt cx="9144000" cy="635000"/>
          </a:xfrm>
        </p:grpSpPr>
        <p:sp>
          <p:nvSpPr>
            <p:cNvPr id="8" name="TitleBackground">
              <a:extLst>
                <a:ext uri="{FF2B5EF4-FFF2-40B4-BE49-F238E27FC236}">
                  <a16:creationId xmlns:a16="http://schemas.microsoft.com/office/drawing/2014/main" id="{A3179D17-D7B6-A541-4969-662D279E044B}"/>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6218482D-CE1C-0329-DA4D-94ABBA60E19A}"/>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5207D376-8884-EAE2-E8D8-F0A0CF461773}"/>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11" name="TipText">
              <a:extLst>
                <a:ext uri="{FF2B5EF4-FFF2-40B4-BE49-F238E27FC236}">
                  <a16:creationId xmlns:a16="http://schemas.microsoft.com/office/drawing/2014/main" id="{16BBE4BE-CDCE-13E9-0222-76714EEA0897}"/>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A2F9AAD9-A52E-C5A8-C976-B4382DBF487B}"/>
              </a:ext>
            </a:extLst>
          </p:cNvPr>
          <p:cNvPicPr>
            <a:picLocks/>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0062671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a:extLst>
              <a:ext uri="{FF2B5EF4-FFF2-40B4-BE49-F238E27FC236}">
                <a16:creationId xmlns:a16="http://schemas.microsoft.com/office/drawing/2014/main" id="{7B1A7FC8-42B6-1998-4475-91321F8DE2AF}"/>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613BB49F-DB3F-48AD-AA21-F7DB59E5E746}" type="slidenum">
              <a:rPr lang="zh-CN" altLang="en-US" sz="1600" smtClean="0">
                <a:solidFill>
                  <a:srgbClr val="FFFF00"/>
                </a:solidFill>
                <a:ea typeface="宋体" panose="02010600030101010101" pitchFamily="2" charset="-122"/>
              </a:rPr>
              <a:pPr>
                <a:lnSpc>
                  <a:spcPct val="100000"/>
                </a:lnSpc>
                <a:spcBef>
                  <a:spcPct val="0"/>
                </a:spcBef>
                <a:buFontTx/>
                <a:buNone/>
              </a:pPr>
              <a:t>23</a:t>
            </a:fld>
            <a:endParaRPr lang="en-US" altLang="zh-CN" sz="1600">
              <a:solidFill>
                <a:srgbClr val="FFFF00"/>
              </a:solidFill>
              <a:ea typeface="宋体" panose="02010600030101010101" pitchFamily="2" charset="-122"/>
            </a:endParaRPr>
          </a:p>
        </p:txBody>
      </p:sp>
      <p:sp>
        <p:nvSpPr>
          <p:cNvPr id="21511" name="Rectangle 10">
            <a:extLst>
              <a:ext uri="{FF2B5EF4-FFF2-40B4-BE49-F238E27FC236}">
                <a16:creationId xmlns:a16="http://schemas.microsoft.com/office/drawing/2014/main" id="{670E1050-9D10-D9B8-1F59-67033EB417C7}"/>
              </a:ext>
            </a:extLst>
          </p:cNvPr>
          <p:cNvSpPr>
            <a:spLocks noChangeArrowheads="1"/>
          </p:cNvSpPr>
          <p:nvPr/>
        </p:nvSpPr>
        <p:spPr bwMode="auto">
          <a:xfrm>
            <a:off x="287338" y="1089025"/>
            <a:ext cx="30400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en-US" altLang="zh-CN" b="1"/>
              <a:t>4. </a:t>
            </a:r>
            <a:r>
              <a:rPr lang="zh-CN" altLang="en-US" b="1"/>
              <a:t>正反馈和负反馈</a:t>
            </a:r>
          </a:p>
        </p:txBody>
      </p:sp>
      <p:sp>
        <p:nvSpPr>
          <p:cNvPr id="21512" name="Rectangle 11">
            <a:extLst>
              <a:ext uri="{FF2B5EF4-FFF2-40B4-BE49-F238E27FC236}">
                <a16:creationId xmlns:a16="http://schemas.microsoft.com/office/drawing/2014/main" id="{1D1F03FA-7B85-5DE1-8AB2-D1F1DF4B09FB}"/>
              </a:ext>
            </a:extLst>
          </p:cNvPr>
          <p:cNvSpPr>
            <a:spLocks noGrp="1" noChangeArrowheads="1"/>
          </p:cNvSpPr>
          <p:nvPr>
            <p:ph type="title"/>
          </p:nvPr>
        </p:nvSpPr>
        <p:spPr/>
        <p:txBody>
          <a:bodyPr/>
          <a:lstStyle/>
          <a:p>
            <a:r>
              <a:rPr lang="en-US" altLang="zh-CN" dirty="0"/>
              <a:t>9.1.2</a:t>
            </a:r>
            <a:r>
              <a:rPr lang="zh-CN" altLang="en-US" dirty="0"/>
              <a:t> 反馈的类型</a:t>
            </a:r>
          </a:p>
        </p:txBody>
      </p:sp>
      <p:sp>
        <p:nvSpPr>
          <p:cNvPr id="3" name="Text Box 4">
            <a:extLst>
              <a:ext uri="{FF2B5EF4-FFF2-40B4-BE49-F238E27FC236}">
                <a16:creationId xmlns:a16="http://schemas.microsoft.com/office/drawing/2014/main" id="{3805F9C3-68E6-75D4-8B5D-99DE1C617C6F}"/>
              </a:ext>
            </a:extLst>
          </p:cNvPr>
          <p:cNvSpPr txBox="1">
            <a:spLocks noChangeArrowheads="1"/>
          </p:cNvSpPr>
          <p:nvPr/>
        </p:nvSpPr>
        <p:spPr bwMode="auto">
          <a:xfrm>
            <a:off x="-216532" y="2511425"/>
            <a:ext cx="8334230" cy="2862322"/>
          </a:xfrm>
          <a:prstGeom prst="rect">
            <a:avLst/>
          </a:prstGeom>
          <a:noFill/>
          <a:ln w="9525">
            <a:noFill/>
            <a:miter lim="800000"/>
          </a:ln>
        </p:spPr>
        <p:txBody>
          <a:bodyPr wrap="square">
            <a:spAutoFit/>
          </a:bodyPr>
          <a:lstStyle/>
          <a:p>
            <a:pPr indent="361950">
              <a:spcBef>
                <a:spcPct val="50000"/>
              </a:spcBef>
            </a:pPr>
            <a:r>
              <a:rPr lang="en-US" altLang="zh-CN" b="1" dirty="0">
                <a:latin typeface="黑体" panose="02010609060101010101" pitchFamily="49" charset="-122"/>
                <a:cs typeface="微软雅黑" panose="020B0503020204020204" charset="-122"/>
              </a:rPr>
              <a:t>a.</a:t>
            </a:r>
            <a:r>
              <a:rPr lang="zh-CN" altLang="en-US" b="1" dirty="0">
                <a:latin typeface="黑体" panose="02010609060101010101" pitchFamily="49" charset="-122"/>
                <a:cs typeface="微软雅黑" panose="020B0503020204020204" charset="-122"/>
              </a:rPr>
              <a:t>输入端</a:t>
            </a:r>
          </a:p>
          <a:p>
            <a:pPr indent="361950">
              <a:spcBef>
                <a:spcPct val="50000"/>
              </a:spcBef>
            </a:pPr>
            <a:r>
              <a:rPr lang="zh-CN" altLang="en-US" sz="2000" dirty="0">
                <a:latin typeface="黑体" panose="02010609060101010101" pitchFamily="49" charset="-122"/>
                <a:cs typeface="微软雅黑" panose="020B0503020204020204" charset="-122"/>
              </a:rPr>
              <a:t>反馈的结果使</a:t>
            </a:r>
            <a:r>
              <a:rPr lang="zh-CN" altLang="en-US" sz="2000" b="1" dirty="0">
                <a:solidFill>
                  <a:srgbClr val="FF0000"/>
                </a:solidFill>
                <a:latin typeface="黑体" panose="02010609060101010101" pitchFamily="49" charset="-122"/>
                <a:cs typeface="微软雅黑" panose="020B0503020204020204" charset="-122"/>
              </a:rPr>
              <a:t>净输入量</a:t>
            </a:r>
            <a:r>
              <a:rPr lang="en-US" altLang="zh-CN" sz="2000" dirty="0">
                <a:solidFill>
                  <a:srgbClr val="FF0000"/>
                </a:solidFill>
                <a:latin typeface="黑体" panose="02010609060101010101" pitchFamily="49" charset="-122"/>
                <a:cs typeface="微软雅黑" panose="020B0503020204020204" charset="-122"/>
              </a:rPr>
              <a:t> </a:t>
            </a:r>
            <a:r>
              <a:rPr lang="zh-CN" altLang="en-US" sz="2000" dirty="0">
                <a:solidFill>
                  <a:srgbClr val="C00000"/>
                </a:solidFill>
                <a:latin typeface="黑体" panose="02010609060101010101" pitchFamily="49" charset="-122"/>
                <a:cs typeface="微软雅黑" panose="020B0503020204020204" charset="-122"/>
              </a:rPr>
              <a:t>减小</a:t>
            </a:r>
            <a:r>
              <a:rPr lang="en-US" altLang="zh-CN" sz="2000" dirty="0">
                <a:latin typeface="黑体" panose="02010609060101010101" pitchFamily="49" charset="-122"/>
                <a:cs typeface="微软雅黑" panose="020B0503020204020204" charset="-122"/>
              </a:rPr>
              <a:t>→</a:t>
            </a:r>
            <a:r>
              <a:rPr lang="zh-CN" altLang="en-US" sz="2000" dirty="0">
                <a:solidFill>
                  <a:srgbClr val="C00000"/>
                </a:solidFill>
                <a:latin typeface="黑体" panose="02010609060101010101" pitchFamily="49" charset="-122"/>
                <a:cs typeface="微软雅黑" panose="020B0503020204020204" charset="-122"/>
              </a:rPr>
              <a:t>负反馈</a:t>
            </a:r>
            <a:r>
              <a:rPr lang="zh-CN" altLang="en-US" sz="2000" dirty="0">
                <a:latin typeface="黑体" panose="02010609060101010101" pitchFamily="49" charset="-122"/>
                <a:cs typeface="微软雅黑" panose="020B0503020204020204" charset="-122"/>
              </a:rPr>
              <a:t>，</a:t>
            </a:r>
            <a:r>
              <a:rPr lang="en-US" altLang="zh-CN" sz="2000" dirty="0">
                <a:latin typeface="黑体" panose="02010609060101010101" pitchFamily="49" charset="-122"/>
                <a:cs typeface="Times New Roman" panose="02020603050405020304" pitchFamily="18" charset="0"/>
              </a:rPr>
              <a:t>x</a:t>
            </a:r>
            <a:r>
              <a:rPr lang="en-US" altLang="zh-CN" sz="2000" baseline="-25000" dirty="0">
                <a:latin typeface="黑体" panose="02010609060101010101" pitchFamily="49" charset="-122"/>
                <a:cs typeface="Times New Roman" panose="02020603050405020304" pitchFamily="18" charset="0"/>
              </a:rPr>
              <a:t>id</a:t>
            </a:r>
            <a:r>
              <a:rPr lang="en-US" altLang="zh-CN" sz="2000" dirty="0">
                <a:latin typeface="黑体" panose="02010609060101010101" pitchFamily="49" charset="-122"/>
                <a:cs typeface="Times New Roman" panose="02020603050405020304" pitchFamily="18" charset="0"/>
              </a:rPr>
              <a:t>=x</a:t>
            </a:r>
            <a:r>
              <a:rPr lang="en-US" altLang="zh-CN" sz="2000" baseline="-25000" dirty="0">
                <a:latin typeface="黑体" panose="02010609060101010101" pitchFamily="49" charset="-122"/>
                <a:cs typeface="Times New Roman" panose="02020603050405020304" pitchFamily="18" charset="0"/>
              </a:rPr>
              <a:t>i</a:t>
            </a:r>
            <a:r>
              <a:rPr lang="en-US" altLang="zh-CN" sz="2000" dirty="0">
                <a:latin typeface="黑体" panose="02010609060101010101" pitchFamily="49" charset="-122"/>
                <a:cs typeface="Times New Roman" panose="02020603050405020304" pitchFamily="18" charset="0"/>
              </a:rPr>
              <a:t>-</a:t>
            </a:r>
            <a:r>
              <a:rPr lang="en-US" altLang="zh-CN" sz="2000" dirty="0" err="1">
                <a:latin typeface="黑体" panose="02010609060101010101" pitchFamily="49" charset="-122"/>
                <a:cs typeface="Times New Roman" panose="02020603050405020304" pitchFamily="18" charset="0"/>
              </a:rPr>
              <a:t>x</a:t>
            </a:r>
            <a:r>
              <a:rPr lang="en-US" altLang="zh-CN" sz="2000" baseline="-25000" dirty="0" err="1">
                <a:latin typeface="黑体" panose="02010609060101010101" pitchFamily="49" charset="-122"/>
                <a:cs typeface="Times New Roman" panose="02020603050405020304" pitchFamily="18" charset="0"/>
              </a:rPr>
              <a:t>f</a:t>
            </a:r>
            <a:r>
              <a:rPr lang="en-US" altLang="zh-CN" sz="2000" b="1" dirty="0">
                <a:solidFill>
                  <a:srgbClr val="C00000"/>
                </a:solidFill>
                <a:latin typeface="黑体" panose="02010609060101010101" pitchFamily="49" charset="-122"/>
                <a:cs typeface="微软雅黑" panose="020B0503020204020204" charset="-122"/>
              </a:rPr>
              <a:t>↓</a:t>
            </a:r>
            <a:r>
              <a:rPr lang="zh-CN" altLang="en-US" sz="2000" dirty="0">
                <a:latin typeface="黑体" panose="02010609060101010101" pitchFamily="49" charset="-122"/>
                <a:cs typeface="微软雅黑" panose="020B0503020204020204" charset="-122"/>
              </a:rPr>
              <a:t>；</a:t>
            </a:r>
          </a:p>
          <a:p>
            <a:pPr indent="361950">
              <a:spcBef>
                <a:spcPct val="50000"/>
              </a:spcBef>
            </a:pPr>
            <a:r>
              <a:rPr lang="en-US" altLang="zh-CN" sz="2000" dirty="0">
                <a:latin typeface="黑体" panose="02010609060101010101" pitchFamily="49" charset="-122"/>
                <a:cs typeface="微软雅黑" panose="020B0503020204020204" charset="-122"/>
                <a:sym typeface="+mn-ea"/>
              </a:rPr>
              <a:t>                     </a:t>
            </a:r>
            <a:r>
              <a:rPr lang="zh-CN" altLang="en-US" sz="2000" dirty="0">
                <a:solidFill>
                  <a:srgbClr val="C00000"/>
                </a:solidFill>
                <a:latin typeface="黑体" panose="02010609060101010101" pitchFamily="49" charset="-122"/>
                <a:cs typeface="微软雅黑" panose="020B0503020204020204" charset="-122"/>
                <a:sym typeface="+mn-ea"/>
              </a:rPr>
              <a:t>增大</a:t>
            </a:r>
            <a:r>
              <a:rPr lang="en-US" altLang="zh-CN" sz="2000" dirty="0">
                <a:latin typeface="黑体" panose="02010609060101010101" pitchFamily="49" charset="-122"/>
                <a:cs typeface="微软雅黑" panose="020B0503020204020204" charset="-122"/>
                <a:sym typeface="+mn-ea"/>
              </a:rPr>
              <a:t>→</a:t>
            </a:r>
            <a:r>
              <a:rPr lang="zh-CN" altLang="en-US" sz="2000" dirty="0">
                <a:solidFill>
                  <a:srgbClr val="C00000"/>
                </a:solidFill>
                <a:latin typeface="黑体" panose="02010609060101010101" pitchFamily="49" charset="-122"/>
                <a:cs typeface="微软雅黑" panose="020B0503020204020204" charset="-122"/>
                <a:sym typeface="+mn-ea"/>
              </a:rPr>
              <a:t>正反馈</a:t>
            </a:r>
            <a:r>
              <a:rPr lang="zh-CN" altLang="en-US" sz="2000" dirty="0">
                <a:latin typeface="黑体" panose="02010609060101010101" pitchFamily="49" charset="-122"/>
                <a:cs typeface="微软雅黑" panose="020B0503020204020204" charset="-122"/>
                <a:sym typeface="+mn-ea"/>
              </a:rPr>
              <a:t>，</a:t>
            </a:r>
            <a:r>
              <a:rPr lang="en-US" altLang="zh-CN" sz="2000" dirty="0">
                <a:latin typeface="黑体" panose="02010609060101010101" pitchFamily="49" charset="-122"/>
                <a:cs typeface="Times New Roman" panose="02020603050405020304" pitchFamily="18" charset="0"/>
                <a:sym typeface="+mn-ea"/>
              </a:rPr>
              <a:t>x</a:t>
            </a:r>
            <a:r>
              <a:rPr lang="en-US" altLang="zh-CN" sz="2000" baseline="-25000" dirty="0">
                <a:latin typeface="黑体" panose="02010609060101010101" pitchFamily="49" charset="-122"/>
                <a:cs typeface="Times New Roman" panose="02020603050405020304" pitchFamily="18" charset="0"/>
                <a:sym typeface="+mn-ea"/>
              </a:rPr>
              <a:t>id</a:t>
            </a:r>
            <a:r>
              <a:rPr lang="en-US" altLang="zh-CN" sz="2000" dirty="0">
                <a:latin typeface="黑体" panose="02010609060101010101" pitchFamily="49" charset="-122"/>
                <a:cs typeface="Times New Roman" panose="02020603050405020304" pitchFamily="18" charset="0"/>
                <a:sym typeface="+mn-ea"/>
              </a:rPr>
              <a:t>=</a:t>
            </a:r>
            <a:r>
              <a:rPr lang="en-US" altLang="zh-CN" sz="2000" dirty="0" err="1">
                <a:latin typeface="黑体" panose="02010609060101010101" pitchFamily="49" charset="-122"/>
                <a:cs typeface="Times New Roman" panose="02020603050405020304" pitchFamily="18" charset="0"/>
                <a:sym typeface="+mn-ea"/>
              </a:rPr>
              <a:t>x</a:t>
            </a:r>
            <a:r>
              <a:rPr lang="en-US" altLang="zh-CN" sz="2000" baseline="-25000" dirty="0" err="1">
                <a:latin typeface="黑体" panose="02010609060101010101" pitchFamily="49" charset="-122"/>
                <a:cs typeface="Times New Roman" panose="02020603050405020304" pitchFamily="18" charset="0"/>
                <a:sym typeface="+mn-ea"/>
              </a:rPr>
              <a:t>i</a:t>
            </a:r>
            <a:r>
              <a:rPr lang="en-US" altLang="zh-CN" sz="2000" dirty="0" err="1">
                <a:latin typeface="黑体" panose="02010609060101010101" pitchFamily="49" charset="-122"/>
                <a:cs typeface="Times New Roman" panose="02020603050405020304" pitchFamily="18" charset="0"/>
                <a:sym typeface="+mn-ea"/>
              </a:rPr>
              <a:t>+x</a:t>
            </a:r>
            <a:r>
              <a:rPr lang="en-US" altLang="zh-CN" sz="2000" baseline="-25000" dirty="0" err="1">
                <a:latin typeface="黑体" panose="02010609060101010101" pitchFamily="49" charset="-122"/>
                <a:cs typeface="Times New Roman" panose="02020603050405020304" pitchFamily="18" charset="0"/>
                <a:sym typeface="+mn-ea"/>
              </a:rPr>
              <a:t>f</a:t>
            </a:r>
            <a:r>
              <a:rPr lang="en-US" altLang="zh-CN" sz="2000" b="1" dirty="0">
                <a:solidFill>
                  <a:srgbClr val="C00000"/>
                </a:solidFill>
                <a:latin typeface="黑体" panose="02010609060101010101" pitchFamily="49" charset="-122"/>
                <a:cs typeface="微软雅黑" panose="020B0503020204020204" charset="-122"/>
                <a:sym typeface="+mn-ea"/>
              </a:rPr>
              <a:t>↑</a:t>
            </a:r>
            <a:r>
              <a:rPr lang="zh-CN" altLang="en-US" sz="2000" dirty="0">
                <a:latin typeface="黑体" panose="02010609060101010101" pitchFamily="49" charset="-122"/>
                <a:cs typeface="微软雅黑" panose="020B0503020204020204" charset="-122"/>
                <a:sym typeface="+mn-ea"/>
              </a:rPr>
              <a:t>；</a:t>
            </a:r>
            <a:endParaRPr lang="zh-CN" altLang="en-US" sz="2000" b="1" dirty="0">
              <a:latin typeface="黑体" panose="02010609060101010101" pitchFamily="49" charset="-122"/>
              <a:cs typeface="微软雅黑" panose="020B0503020204020204" charset="-122"/>
            </a:endParaRPr>
          </a:p>
          <a:p>
            <a:pPr indent="361950">
              <a:spcBef>
                <a:spcPct val="50000"/>
              </a:spcBef>
            </a:pPr>
            <a:r>
              <a:rPr lang="en-US" altLang="zh-CN" b="1" dirty="0">
                <a:latin typeface="黑体" panose="02010609060101010101" pitchFamily="49" charset="-122"/>
                <a:cs typeface="微软雅黑" panose="020B0503020204020204" charset="-122"/>
                <a:sym typeface="+mn-ea"/>
              </a:rPr>
              <a:t>b.</a:t>
            </a:r>
            <a:r>
              <a:rPr lang="zh-CN" altLang="en-US" b="1" dirty="0">
                <a:latin typeface="黑体" panose="02010609060101010101" pitchFamily="49" charset="-122"/>
                <a:cs typeface="微软雅黑" panose="020B0503020204020204" charset="-122"/>
                <a:sym typeface="+mn-ea"/>
              </a:rPr>
              <a:t>输出端</a:t>
            </a:r>
            <a:endParaRPr lang="zh-CN" altLang="en-US" b="1" dirty="0">
              <a:latin typeface="黑体" panose="02010609060101010101" pitchFamily="49" charset="-122"/>
              <a:cs typeface="微软雅黑" panose="020B0503020204020204" charset="-122"/>
            </a:endParaRPr>
          </a:p>
          <a:p>
            <a:pPr indent="361950">
              <a:spcBef>
                <a:spcPct val="50000"/>
              </a:spcBef>
            </a:pPr>
            <a:r>
              <a:rPr lang="zh-CN" altLang="en-US" sz="2000" dirty="0">
                <a:latin typeface="黑体" panose="02010609060101010101" pitchFamily="49" charset="-122"/>
                <a:cs typeface="微软雅黑" panose="020B0503020204020204" charset="-122"/>
                <a:sym typeface="+mn-ea"/>
              </a:rPr>
              <a:t>反馈的结果使</a:t>
            </a:r>
            <a:r>
              <a:rPr lang="zh-CN" altLang="en-US" sz="2000" b="1" dirty="0">
                <a:solidFill>
                  <a:srgbClr val="FF0000"/>
                </a:solidFill>
                <a:latin typeface="黑体" panose="02010609060101010101" pitchFamily="49" charset="-122"/>
                <a:cs typeface="微软雅黑" panose="020B0503020204020204" charset="-122"/>
                <a:sym typeface="+mn-ea"/>
              </a:rPr>
              <a:t>输出量的变化</a:t>
            </a:r>
            <a:r>
              <a:rPr lang="en-US" altLang="zh-CN" sz="2000" dirty="0">
                <a:solidFill>
                  <a:srgbClr val="FF0000"/>
                </a:solidFill>
                <a:latin typeface="黑体" panose="02010609060101010101" pitchFamily="49" charset="-122"/>
                <a:cs typeface="微软雅黑" panose="020B0503020204020204" charset="-122"/>
                <a:sym typeface="+mn-ea"/>
              </a:rPr>
              <a:t> </a:t>
            </a:r>
            <a:r>
              <a:rPr lang="zh-CN" altLang="en-US" sz="2000" dirty="0">
                <a:solidFill>
                  <a:srgbClr val="C00000"/>
                </a:solidFill>
                <a:latin typeface="黑体" panose="02010609060101010101" pitchFamily="49" charset="-122"/>
                <a:cs typeface="微软雅黑" panose="020B0503020204020204" charset="-122"/>
                <a:sym typeface="+mn-ea"/>
              </a:rPr>
              <a:t>减小</a:t>
            </a:r>
            <a:r>
              <a:rPr lang="en-US" altLang="zh-CN" sz="2000" dirty="0">
                <a:latin typeface="黑体" panose="02010609060101010101" pitchFamily="49" charset="-122"/>
                <a:cs typeface="微软雅黑" panose="020B0503020204020204" charset="-122"/>
                <a:sym typeface="+mn-ea"/>
              </a:rPr>
              <a:t>→</a:t>
            </a:r>
            <a:r>
              <a:rPr lang="zh-CN" altLang="en-US" sz="2000" dirty="0">
                <a:solidFill>
                  <a:srgbClr val="C00000"/>
                </a:solidFill>
                <a:latin typeface="黑体" panose="02010609060101010101" pitchFamily="49" charset="-122"/>
                <a:cs typeface="微软雅黑" panose="020B0503020204020204" charset="-122"/>
                <a:sym typeface="+mn-ea"/>
              </a:rPr>
              <a:t>负反馈</a:t>
            </a:r>
            <a:r>
              <a:rPr lang="zh-CN" altLang="en-US" sz="2000" dirty="0">
                <a:latin typeface="黑体" panose="02010609060101010101" pitchFamily="49" charset="-122"/>
                <a:cs typeface="微软雅黑" panose="020B0503020204020204" charset="-122"/>
                <a:sym typeface="+mn-ea"/>
              </a:rPr>
              <a:t>，△</a:t>
            </a:r>
            <a:r>
              <a:rPr lang="en-US" altLang="zh-CN" sz="2000" dirty="0">
                <a:latin typeface="黑体" panose="02010609060101010101" pitchFamily="49" charset="-122"/>
                <a:cs typeface="Times New Roman" panose="02020603050405020304" pitchFamily="18" charset="0"/>
                <a:sym typeface="+mn-ea"/>
              </a:rPr>
              <a:t>x</a:t>
            </a:r>
            <a:r>
              <a:rPr lang="en-US" altLang="zh-CN" sz="2000" baseline="-25000" dirty="0">
                <a:latin typeface="黑体" panose="02010609060101010101" pitchFamily="49" charset="-122"/>
                <a:cs typeface="Times New Roman" panose="02020603050405020304" pitchFamily="18" charset="0"/>
                <a:sym typeface="+mn-ea"/>
              </a:rPr>
              <a:t>o</a:t>
            </a:r>
            <a:r>
              <a:rPr lang="en-US" altLang="zh-CN" sz="2000" b="1" dirty="0">
                <a:solidFill>
                  <a:srgbClr val="C00000"/>
                </a:solidFill>
                <a:latin typeface="黑体" panose="02010609060101010101" pitchFamily="49" charset="-122"/>
                <a:cs typeface="微软雅黑" panose="020B0503020204020204" charset="-122"/>
                <a:sym typeface="+mn-ea"/>
              </a:rPr>
              <a:t>↓</a:t>
            </a:r>
            <a:r>
              <a:rPr lang="zh-CN" altLang="en-US" sz="2000" dirty="0">
                <a:latin typeface="黑体" panose="02010609060101010101" pitchFamily="49" charset="-122"/>
                <a:cs typeface="微软雅黑" panose="020B0503020204020204" charset="-122"/>
                <a:sym typeface="+mn-ea"/>
              </a:rPr>
              <a:t>；</a:t>
            </a:r>
            <a:endParaRPr lang="zh-CN" altLang="en-US" sz="2000" dirty="0">
              <a:latin typeface="黑体" panose="02010609060101010101" pitchFamily="49" charset="-122"/>
              <a:cs typeface="微软雅黑" panose="020B0503020204020204" charset="-122"/>
            </a:endParaRPr>
          </a:p>
          <a:p>
            <a:pPr indent="361950">
              <a:spcBef>
                <a:spcPct val="50000"/>
              </a:spcBef>
            </a:pPr>
            <a:r>
              <a:rPr lang="en-US" altLang="zh-CN" sz="2000" dirty="0">
                <a:latin typeface="黑体" panose="02010609060101010101" pitchFamily="49" charset="-122"/>
                <a:cs typeface="微软雅黑" panose="020B0503020204020204" charset="-122"/>
                <a:sym typeface="+mn-ea"/>
              </a:rPr>
              <a:t>                         </a:t>
            </a:r>
            <a:r>
              <a:rPr lang="zh-CN" altLang="en-US" sz="2000" dirty="0">
                <a:solidFill>
                  <a:srgbClr val="C00000"/>
                </a:solidFill>
                <a:latin typeface="黑体" panose="02010609060101010101" pitchFamily="49" charset="-122"/>
                <a:cs typeface="微软雅黑" panose="020B0503020204020204" charset="-122"/>
                <a:sym typeface="+mn-ea"/>
              </a:rPr>
              <a:t>增大</a:t>
            </a:r>
            <a:r>
              <a:rPr lang="en-US" altLang="zh-CN" sz="2000" dirty="0">
                <a:latin typeface="黑体" panose="02010609060101010101" pitchFamily="49" charset="-122"/>
                <a:cs typeface="微软雅黑" panose="020B0503020204020204" charset="-122"/>
                <a:sym typeface="+mn-ea"/>
              </a:rPr>
              <a:t>→</a:t>
            </a:r>
            <a:r>
              <a:rPr lang="zh-CN" altLang="en-US" sz="2000" dirty="0">
                <a:solidFill>
                  <a:srgbClr val="C00000"/>
                </a:solidFill>
                <a:latin typeface="黑体" panose="02010609060101010101" pitchFamily="49" charset="-122"/>
                <a:cs typeface="微软雅黑" panose="020B0503020204020204" charset="-122"/>
                <a:sym typeface="+mn-ea"/>
              </a:rPr>
              <a:t>正反馈</a:t>
            </a:r>
            <a:r>
              <a:rPr lang="zh-CN" altLang="en-US" sz="2000" dirty="0">
                <a:latin typeface="黑体" panose="02010609060101010101" pitchFamily="49" charset="-122"/>
                <a:cs typeface="微软雅黑" panose="020B0503020204020204" charset="-122"/>
                <a:sym typeface="+mn-ea"/>
              </a:rPr>
              <a:t>，△</a:t>
            </a:r>
            <a:r>
              <a:rPr lang="en-US" altLang="zh-CN" sz="2000" dirty="0">
                <a:latin typeface="黑体" panose="02010609060101010101" pitchFamily="49" charset="-122"/>
                <a:cs typeface="Times New Roman" panose="02020603050405020304" pitchFamily="18" charset="0"/>
                <a:sym typeface="+mn-ea"/>
              </a:rPr>
              <a:t>x</a:t>
            </a:r>
            <a:r>
              <a:rPr lang="en-US" altLang="zh-CN" sz="2000" baseline="-25000" dirty="0">
                <a:latin typeface="黑体" panose="02010609060101010101" pitchFamily="49" charset="-122"/>
                <a:cs typeface="Times New Roman" panose="02020603050405020304" pitchFamily="18" charset="0"/>
                <a:sym typeface="+mn-ea"/>
              </a:rPr>
              <a:t>o</a:t>
            </a:r>
            <a:r>
              <a:rPr lang="en-US" altLang="zh-CN" sz="2000" b="1" dirty="0">
                <a:solidFill>
                  <a:srgbClr val="C00000"/>
                </a:solidFill>
                <a:latin typeface="黑体" panose="02010609060101010101" pitchFamily="49" charset="-122"/>
                <a:cs typeface="微软雅黑" panose="020B0503020204020204" charset="-122"/>
                <a:sym typeface="+mn-ea"/>
              </a:rPr>
              <a:t>↑</a:t>
            </a:r>
            <a:r>
              <a:rPr lang="zh-CN" altLang="en-US" sz="2000" dirty="0">
                <a:latin typeface="黑体" panose="02010609060101010101" pitchFamily="49" charset="-122"/>
                <a:cs typeface="微软雅黑" panose="020B0503020204020204" charset="-122"/>
                <a:sym typeface="+mn-ea"/>
              </a:rPr>
              <a:t>；</a:t>
            </a:r>
            <a:endParaRPr lang="zh-CN" altLang="en-US" sz="2000" b="1" dirty="0">
              <a:latin typeface="黑体" panose="02010609060101010101" pitchFamily="49" charset="-122"/>
              <a:cs typeface="微软雅黑" panose="020B0503020204020204" charset="-122"/>
              <a:sym typeface="+mn-ea"/>
            </a:endParaRPr>
          </a:p>
        </p:txBody>
      </p:sp>
      <p:sp>
        <p:nvSpPr>
          <p:cNvPr id="5" name="文本框 4">
            <a:extLst>
              <a:ext uri="{FF2B5EF4-FFF2-40B4-BE49-F238E27FC236}">
                <a16:creationId xmlns:a16="http://schemas.microsoft.com/office/drawing/2014/main" id="{E87E90C8-4C3E-402A-2798-327A98B35E34}"/>
              </a:ext>
            </a:extLst>
          </p:cNvPr>
          <p:cNvSpPr txBox="1"/>
          <p:nvPr/>
        </p:nvSpPr>
        <p:spPr>
          <a:xfrm>
            <a:off x="270218" y="1598116"/>
            <a:ext cx="5381902" cy="461665"/>
          </a:xfrm>
          <a:prstGeom prst="rect">
            <a:avLst/>
          </a:prstGeom>
          <a:noFill/>
        </p:spPr>
        <p:txBody>
          <a:bodyPr wrap="square">
            <a:spAutoFit/>
          </a:bodyPr>
          <a:lstStyle/>
          <a:p>
            <a:pPr indent="361950">
              <a:spcBef>
                <a:spcPct val="50000"/>
              </a:spcBef>
            </a:pPr>
            <a:r>
              <a:rPr lang="zh-CN" altLang="en-US" sz="2400" dirty="0">
                <a:latin typeface="黑体" panose="02010609060101010101" pitchFamily="49" charset="-122"/>
              </a:rPr>
              <a:t>判断方法：从</a:t>
            </a:r>
            <a:r>
              <a:rPr lang="zh-CN" altLang="en-US" sz="2400" dirty="0">
                <a:solidFill>
                  <a:srgbClr val="FF0000"/>
                </a:solidFill>
                <a:latin typeface="黑体" panose="02010609060101010101" pitchFamily="49" charset="-122"/>
              </a:rPr>
              <a:t>反馈的效果</a:t>
            </a:r>
            <a:r>
              <a:rPr lang="zh-CN" altLang="en-US" sz="2400" dirty="0">
                <a:latin typeface="黑体" panose="02010609060101010101" pitchFamily="49" charset="-122"/>
              </a:rPr>
              <a:t>来判断。</a:t>
            </a:r>
          </a:p>
        </p:txBody>
      </p:sp>
      <p:graphicFrame>
        <p:nvGraphicFramePr>
          <p:cNvPr id="7" name="Object 40">
            <a:extLst>
              <a:ext uri="{FF2B5EF4-FFF2-40B4-BE49-F238E27FC236}">
                <a16:creationId xmlns:a16="http://schemas.microsoft.com/office/drawing/2014/main" id="{FB99834C-10F3-4121-865E-93CABB8B510D}"/>
              </a:ext>
            </a:extLst>
          </p:cNvPr>
          <p:cNvGraphicFramePr>
            <a:graphicFrameLocks noChangeAspect="1"/>
          </p:cNvGraphicFramePr>
          <p:nvPr>
            <p:extLst>
              <p:ext uri="{D42A27DB-BD31-4B8C-83A1-F6EECF244321}">
                <p14:modId xmlns:p14="http://schemas.microsoft.com/office/powerpoint/2010/main" val="2877879520"/>
              </p:ext>
            </p:extLst>
          </p:nvPr>
        </p:nvGraphicFramePr>
        <p:xfrm>
          <a:off x="5105346" y="981075"/>
          <a:ext cx="4018545" cy="1688412"/>
        </p:xfrm>
        <a:graphic>
          <a:graphicData uri="http://schemas.openxmlformats.org/presentationml/2006/ole">
            <mc:AlternateContent xmlns:mc="http://schemas.openxmlformats.org/markup-compatibility/2006">
              <mc:Choice xmlns:v="urn:schemas-microsoft-com:vml" Requires="v">
                <p:oleObj name="Visio" r:id="rId2" imgW="2279523" imgH="958596" progId="Visio.Drawing.11">
                  <p:embed/>
                </p:oleObj>
              </mc:Choice>
              <mc:Fallback>
                <p:oleObj name="Visio" r:id="rId2" imgW="2279523" imgH="958596" progId="Visio.Drawing.11">
                  <p:embed/>
                  <p:pic>
                    <p:nvPicPr>
                      <p:cNvPr id="1100840" name="Object 40">
                        <a:extLst>
                          <a:ext uri="{FF2B5EF4-FFF2-40B4-BE49-F238E27FC236}">
                            <a16:creationId xmlns:a16="http://schemas.microsoft.com/office/drawing/2014/main" id="{67D02333-B44C-9194-AE2E-F23204E1B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346" y="981075"/>
                        <a:ext cx="4018545" cy="16884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336914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DC50A-6623-22A0-8B98-F8FDE698E711}"/>
              </a:ext>
            </a:extLst>
          </p:cNvPr>
          <p:cNvSpPr>
            <a:spLocks noGrp="1"/>
          </p:cNvSpPr>
          <p:nvPr>
            <p:ph type="title"/>
          </p:nvPr>
        </p:nvSpPr>
        <p:spPr/>
        <p:txBody>
          <a:bodyPr/>
          <a:lstStyle/>
          <a:p>
            <a:r>
              <a:rPr lang="zh-CN" altLang="en-US" sz="3600" b="1" spc="300" dirty="0">
                <a:latin typeface="微软雅黑" panose="020B0503020204020204" charset="-122"/>
                <a:ea typeface="微软雅黑" panose="020B0503020204020204" charset="-122"/>
              </a:rPr>
              <a:t>为什么引入负反馈</a:t>
            </a:r>
            <a:r>
              <a:rPr lang="en-US" altLang="zh-CN" sz="3600" b="1" spc="300" dirty="0">
                <a:latin typeface="微软雅黑" panose="020B0503020204020204" charset="-122"/>
                <a:ea typeface="微软雅黑" panose="020B0503020204020204" charset="-122"/>
              </a:rPr>
              <a:t>?</a:t>
            </a:r>
            <a:endParaRPr lang="zh-CN" altLang="en-US" dirty="0"/>
          </a:p>
        </p:txBody>
      </p:sp>
      <p:sp>
        <p:nvSpPr>
          <p:cNvPr id="3" name="灯片编号占位符 2">
            <a:extLst>
              <a:ext uri="{FF2B5EF4-FFF2-40B4-BE49-F238E27FC236}">
                <a16:creationId xmlns:a16="http://schemas.microsoft.com/office/drawing/2014/main" id="{53A8EC18-2D7A-2338-7913-8D4A135B8C38}"/>
              </a:ext>
            </a:extLst>
          </p:cNvPr>
          <p:cNvSpPr>
            <a:spLocks noGrp="1"/>
          </p:cNvSpPr>
          <p:nvPr>
            <p:ph type="sldNum" sz="quarter" idx="10"/>
          </p:nvPr>
        </p:nvSpPr>
        <p:spPr/>
        <p:txBody>
          <a:bodyPr/>
          <a:lstStyle/>
          <a:p>
            <a:pPr>
              <a:defRPr/>
            </a:pPr>
            <a:fld id="{87BCB6E0-038C-4452-9680-FCCE0D3E429B}" type="slidenum">
              <a:rPr lang="zh-CN" altLang="en-US" smtClean="0"/>
              <a:pPr>
                <a:defRPr/>
              </a:pPr>
              <a:t>24</a:t>
            </a:fld>
            <a:endParaRPr lang="en-US" altLang="zh-CN"/>
          </a:p>
        </p:txBody>
      </p:sp>
      <p:grpSp>
        <p:nvGrpSpPr>
          <p:cNvPr id="4" name="组合 3">
            <a:extLst>
              <a:ext uri="{FF2B5EF4-FFF2-40B4-BE49-F238E27FC236}">
                <a16:creationId xmlns:a16="http://schemas.microsoft.com/office/drawing/2014/main" id="{04802670-5655-B09E-AA5C-D755D2FB7167}"/>
              </a:ext>
            </a:extLst>
          </p:cNvPr>
          <p:cNvGrpSpPr/>
          <p:nvPr/>
        </p:nvGrpSpPr>
        <p:grpSpPr>
          <a:xfrm>
            <a:off x="71120" y="1700530"/>
            <a:ext cx="8805545" cy="3540125"/>
            <a:chOff x="1540" y="4292"/>
            <a:chExt cx="16120" cy="5274"/>
          </a:xfrm>
        </p:grpSpPr>
        <p:pic>
          <p:nvPicPr>
            <p:cNvPr id="5" name="图片 4">
              <a:extLst>
                <a:ext uri="{FF2B5EF4-FFF2-40B4-BE49-F238E27FC236}">
                  <a16:creationId xmlns:a16="http://schemas.microsoft.com/office/drawing/2014/main" id="{14BE2EC5-CDE7-C14E-5C16-FF1A13886076}"/>
                </a:ext>
              </a:extLst>
            </p:cNvPr>
            <p:cNvPicPr>
              <a:picLocks noChangeAspect="1"/>
            </p:cNvPicPr>
            <p:nvPr/>
          </p:nvPicPr>
          <p:blipFill>
            <a:blip r:embed="rId2"/>
            <a:stretch>
              <a:fillRect/>
            </a:stretch>
          </p:blipFill>
          <p:spPr>
            <a:xfrm>
              <a:off x="1540" y="4292"/>
              <a:ext cx="16120" cy="5100"/>
            </a:xfrm>
            <a:prstGeom prst="rect">
              <a:avLst/>
            </a:prstGeom>
          </p:spPr>
        </p:pic>
        <p:sp>
          <p:nvSpPr>
            <p:cNvPr id="6" name="AutoShape 10">
              <a:extLst>
                <a:ext uri="{FF2B5EF4-FFF2-40B4-BE49-F238E27FC236}">
                  <a16:creationId xmlns:a16="http://schemas.microsoft.com/office/drawing/2014/main" id="{F06A2F21-8B09-1AB7-224F-38AA0DFCEF31}"/>
                </a:ext>
              </a:extLst>
            </p:cNvPr>
            <p:cNvSpPr/>
            <p:nvPr/>
          </p:nvSpPr>
          <p:spPr bwMode="auto">
            <a:xfrm>
              <a:off x="4415" y="8888"/>
              <a:ext cx="2375" cy="679"/>
            </a:xfrm>
            <a:prstGeom prst="borderCallout1">
              <a:avLst>
                <a:gd name="adj1" fmla="val 23227"/>
                <a:gd name="adj2" fmla="val -2116"/>
                <a:gd name="adj3" fmla="val -141384"/>
                <a:gd name="adj4" fmla="val -45515"/>
              </a:avLst>
            </a:prstGeom>
            <a:solidFill>
              <a:srgbClr val="FFFFFF"/>
            </a:solidFill>
            <a:ln w="19050">
              <a:solidFill>
                <a:srgbClr val="FF0000"/>
              </a:solidFill>
              <a:miter lim="800000"/>
            </a:ln>
          </p:spPr>
          <p:txBody>
            <a:bodyPr/>
            <a:lstStyle/>
            <a:p>
              <a:r>
                <a:rPr kumimoji="1" lang="zh-CN" altLang="zh-CN" sz="1800" b="1" i="1" dirty="0">
                  <a:solidFill>
                    <a:srgbClr val="FF0000"/>
                  </a:solidFill>
                  <a:latin typeface="Times New Roman" panose="02020603050405020304" pitchFamily="18" charset="0"/>
                </a:rPr>
                <a:t>A</a:t>
              </a:r>
              <a:r>
                <a:rPr kumimoji="1" lang="en-US" altLang="zh-CN" sz="1800" b="1" baseline="-25000" dirty="0" err="1">
                  <a:solidFill>
                    <a:srgbClr val="FF0000"/>
                  </a:solidFill>
                  <a:latin typeface="Times New Roman" panose="02020603050405020304" pitchFamily="18" charset="0"/>
                </a:rPr>
                <a:t>uf</a:t>
              </a:r>
              <a:r>
                <a:rPr kumimoji="1" lang="zh-CN" altLang="zh-CN" sz="1800" b="1" dirty="0">
                  <a:solidFill>
                    <a:srgbClr val="FF0000"/>
                  </a:solidFill>
                  <a:latin typeface="Times New Roman" panose="02020603050405020304" pitchFamily="18" charset="0"/>
                </a:rPr>
                <a:t>＝</a:t>
              </a:r>
              <a:r>
                <a:rPr kumimoji="1" lang="en-US" altLang="zh-CN" sz="1800" b="1" dirty="0">
                  <a:solidFill>
                    <a:srgbClr val="FF0000"/>
                  </a:solidFill>
                  <a:latin typeface="Times New Roman" panose="02020603050405020304" pitchFamily="18" charset="0"/>
                </a:rPr>
                <a:t>-1</a:t>
              </a:r>
            </a:p>
          </p:txBody>
        </p:sp>
        <p:sp>
          <p:nvSpPr>
            <p:cNvPr id="7" name="AutoShape 10">
              <a:extLst>
                <a:ext uri="{FF2B5EF4-FFF2-40B4-BE49-F238E27FC236}">
                  <a16:creationId xmlns:a16="http://schemas.microsoft.com/office/drawing/2014/main" id="{618E5C23-4F13-F435-8A1A-AF79A8D890A0}"/>
                </a:ext>
              </a:extLst>
            </p:cNvPr>
            <p:cNvSpPr/>
            <p:nvPr/>
          </p:nvSpPr>
          <p:spPr bwMode="auto">
            <a:xfrm>
              <a:off x="14267" y="8936"/>
              <a:ext cx="2127" cy="631"/>
            </a:xfrm>
            <a:prstGeom prst="borderCallout1">
              <a:avLst>
                <a:gd name="adj1" fmla="val 23227"/>
                <a:gd name="adj2" fmla="val -2116"/>
                <a:gd name="adj3" fmla="val -125121"/>
                <a:gd name="adj4" fmla="val -49480"/>
              </a:avLst>
            </a:prstGeom>
            <a:solidFill>
              <a:srgbClr val="FFFFFF"/>
            </a:solidFill>
            <a:ln w="19050">
              <a:solidFill>
                <a:srgbClr val="FF0000"/>
              </a:solidFill>
              <a:miter lim="800000"/>
            </a:ln>
          </p:spPr>
          <p:txBody>
            <a:bodyPr/>
            <a:lstStyle/>
            <a:p>
              <a:r>
                <a:rPr kumimoji="1" lang="zh-CN" altLang="zh-CN" sz="1800" b="1" i="1" dirty="0">
                  <a:solidFill>
                    <a:srgbClr val="FF0000"/>
                  </a:solidFill>
                  <a:latin typeface="Times New Roman" panose="02020603050405020304" pitchFamily="18" charset="0"/>
                </a:rPr>
                <a:t>A</a:t>
              </a:r>
              <a:r>
                <a:rPr kumimoji="1" lang="en-US" altLang="zh-CN" sz="1800" b="1" baseline="-25000" dirty="0" err="1">
                  <a:solidFill>
                    <a:srgbClr val="FF0000"/>
                  </a:solidFill>
                  <a:latin typeface="Times New Roman" panose="02020603050405020304" pitchFamily="18" charset="0"/>
                </a:rPr>
                <a:t>uf</a:t>
              </a:r>
              <a:r>
                <a:rPr kumimoji="1" lang="zh-CN" altLang="zh-CN" sz="1800" b="1" dirty="0">
                  <a:solidFill>
                    <a:srgbClr val="FF0000"/>
                  </a:solidFill>
                  <a:latin typeface="Times New Roman" panose="02020603050405020304" pitchFamily="18" charset="0"/>
                </a:rPr>
                <a:t>＝</a:t>
              </a:r>
              <a:r>
                <a:rPr kumimoji="1" lang="en-US" altLang="zh-CN" sz="1800" b="1" dirty="0">
                  <a:solidFill>
                    <a:srgbClr val="FF0000"/>
                  </a:solidFill>
                  <a:latin typeface="Times New Roman" panose="02020603050405020304" pitchFamily="18" charset="0"/>
                </a:rPr>
                <a:t>-10</a:t>
              </a:r>
            </a:p>
          </p:txBody>
        </p:sp>
      </p:grpSp>
      <p:sp>
        <p:nvSpPr>
          <p:cNvPr id="8" name="文本框 7">
            <a:extLst>
              <a:ext uri="{FF2B5EF4-FFF2-40B4-BE49-F238E27FC236}">
                <a16:creationId xmlns:a16="http://schemas.microsoft.com/office/drawing/2014/main" id="{0F44900A-57B0-998B-BF6B-4F9D9AE67297}"/>
              </a:ext>
            </a:extLst>
          </p:cNvPr>
          <p:cNvSpPr txBox="1"/>
          <p:nvPr/>
        </p:nvSpPr>
        <p:spPr>
          <a:xfrm>
            <a:off x="78740" y="5697220"/>
            <a:ext cx="8799830" cy="1198880"/>
          </a:xfrm>
          <a:prstGeom prst="rect">
            <a:avLst/>
          </a:prstGeom>
          <a:solidFill>
            <a:schemeClr val="accent4">
              <a:lumMod val="20000"/>
              <a:lumOff val="80000"/>
            </a:schemeClr>
          </a:solidFill>
        </p:spPr>
        <p:txBody>
          <a:bodyPr wrap="square">
            <a:spAutoFit/>
          </a:bodyPr>
          <a:lstStyle/>
          <a:p>
            <a:pPr marL="2510155" indent="-2510155"/>
            <a:r>
              <a:rPr lang="zh-CN" altLang="en-US" b="1" dirty="0">
                <a:gradFill>
                  <a:gsLst>
                    <a:gs pos="0">
                      <a:schemeClr val="accent1">
                        <a:lumMod val="5000"/>
                        <a:lumOff val="95000"/>
                      </a:schemeClr>
                    </a:gs>
                    <a:gs pos="0">
                      <a:srgbClr val="6C63FF"/>
                    </a:gs>
                    <a:gs pos="83000">
                      <a:srgbClr val="3C1DC3"/>
                    </a:gs>
                    <a:gs pos="100000">
                      <a:srgbClr val="000070"/>
                    </a:gs>
                  </a:gsLst>
                  <a:lin ang="5400000" scaled="1"/>
                </a:gradFill>
                <a:latin typeface="微软雅黑" panose="020B0503020204020204" charset="-122"/>
                <a:ea typeface="微软雅黑" panose="020B0503020204020204" charset="-122"/>
                <a:cs typeface="微软雅黑" panose="020B0503020204020204" charset="-122"/>
              </a:rPr>
              <a:t>负反馈的优点：</a:t>
            </a:r>
            <a:r>
              <a:rPr lang="zh-CN" altLang="en-US" b="1" dirty="0">
                <a:latin typeface="微软雅黑" panose="020B0503020204020204" charset="-122"/>
                <a:ea typeface="微软雅黑" panose="020B0503020204020204" charset="-122"/>
                <a:cs typeface="微软雅黑" panose="020B0503020204020204" charset="-122"/>
              </a:rPr>
              <a:t>闭环反馈电路的增益不依赖于自身的开环增益</a:t>
            </a:r>
            <a:r>
              <a:rPr lang="en-US" altLang="zh-CN" b="1" dirty="0">
                <a:latin typeface="微软雅黑" panose="020B0503020204020204" charset="-122"/>
                <a:ea typeface="微软雅黑" panose="020B0503020204020204" charset="-122"/>
                <a:cs typeface="微软雅黑" panose="020B0503020204020204" charset="-122"/>
              </a:rPr>
              <a:t>A</a:t>
            </a:r>
            <a:r>
              <a:rPr lang="zh-CN" altLang="en-US" b="1" dirty="0">
                <a:latin typeface="微软雅黑" panose="020B0503020204020204" charset="-122"/>
                <a:ea typeface="微软雅黑" panose="020B0503020204020204" charset="-122"/>
                <a:cs typeface="微软雅黑" panose="020B0503020204020204" charset="-122"/>
              </a:rPr>
              <a:t>，只取决于反馈元件本身。因此，反馈放大电路的闭环增益是可控的，且是稳定的增益。</a:t>
            </a:r>
          </a:p>
        </p:txBody>
      </p:sp>
      <p:sp>
        <p:nvSpPr>
          <p:cNvPr id="9" name="文本框 8">
            <a:extLst>
              <a:ext uri="{FF2B5EF4-FFF2-40B4-BE49-F238E27FC236}">
                <a16:creationId xmlns:a16="http://schemas.microsoft.com/office/drawing/2014/main" id="{3AC7F14B-6D27-6940-F5BA-CA877C6355F0}"/>
              </a:ext>
            </a:extLst>
          </p:cNvPr>
          <p:cNvSpPr txBox="1"/>
          <p:nvPr/>
        </p:nvSpPr>
        <p:spPr>
          <a:xfrm>
            <a:off x="683578" y="1160939"/>
            <a:ext cx="6158230" cy="521970"/>
          </a:xfrm>
          <a:prstGeom prst="rect">
            <a:avLst/>
          </a:prstGeom>
          <a:noFill/>
        </p:spPr>
        <p:txBody>
          <a:bodyPr wrap="none" rtlCol="0" anchor="t">
            <a:spAutoFit/>
          </a:bodyPr>
          <a:lstStyle/>
          <a:p>
            <a:pPr marL="285750" indent="-285750">
              <a:buFont typeface="Wingdings" panose="05000000000000000000" charset="0"/>
              <a:buChar char="n"/>
            </a:pPr>
            <a:r>
              <a:rPr lang="zh-CN" altLang="en-US" sz="2800" b="1" dirty="0">
                <a:solidFill>
                  <a:srgbClr val="503FFF"/>
                </a:solidFill>
                <a:latin typeface="微软雅黑" panose="020B0503020204020204" charset="-122"/>
                <a:ea typeface="微软雅黑" panose="020B0503020204020204" charset="-122"/>
                <a:sym typeface="+mn-ea"/>
              </a:rPr>
              <a:t>负反馈从多方面改善放大电路的性能</a:t>
            </a:r>
          </a:p>
        </p:txBody>
      </p:sp>
    </p:spTree>
    <p:extLst>
      <p:ext uri="{BB962C8B-B14F-4D97-AF65-F5344CB8AC3E}">
        <p14:creationId xmlns:p14="http://schemas.microsoft.com/office/powerpoint/2010/main" val="2931259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A1506-FA14-94B7-735B-2D6CB2CFEBE0}"/>
              </a:ext>
            </a:extLst>
          </p:cNvPr>
          <p:cNvSpPr>
            <a:spLocks noGrp="1"/>
          </p:cNvSpPr>
          <p:nvPr>
            <p:ph type="title"/>
          </p:nvPr>
        </p:nvSpPr>
        <p:spPr/>
        <p:txBody>
          <a:bodyPr/>
          <a:lstStyle/>
          <a:p>
            <a:r>
              <a:rPr lang="zh-CN" altLang="en-US" sz="3600" b="1" dirty="0">
                <a:latin typeface="微软雅黑" panose="020B0503020204020204" charset="-122"/>
                <a:ea typeface="微软雅黑" panose="020B0503020204020204" charset="-122"/>
                <a:cs typeface="华文楷体" panose="02010600040101010101" charset="-122"/>
                <a:sym typeface="+mn-ea"/>
              </a:rPr>
              <a:t>正反馈有哪些应用？</a:t>
            </a:r>
            <a:endParaRPr lang="zh-CN" altLang="en-US" dirty="0"/>
          </a:p>
        </p:txBody>
      </p:sp>
      <p:sp>
        <p:nvSpPr>
          <p:cNvPr id="3" name="灯片编号占位符 2">
            <a:extLst>
              <a:ext uri="{FF2B5EF4-FFF2-40B4-BE49-F238E27FC236}">
                <a16:creationId xmlns:a16="http://schemas.microsoft.com/office/drawing/2014/main" id="{703F6EEE-80A1-8353-AE16-6DFE4DE55A8F}"/>
              </a:ext>
            </a:extLst>
          </p:cNvPr>
          <p:cNvSpPr>
            <a:spLocks noGrp="1"/>
          </p:cNvSpPr>
          <p:nvPr>
            <p:ph type="sldNum" sz="quarter" idx="10"/>
          </p:nvPr>
        </p:nvSpPr>
        <p:spPr/>
        <p:txBody>
          <a:bodyPr/>
          <a:lstStyle/>
          <a:p>
            <a:pPr>
              <a:defRPr/>
            </a:pPr>
            <a:fld id="{87BCB6E0-038C-4452-9680-FCCE0D3E429B}" type="slidenum">
              <a:rPr lang="zh-CN" altLang="en-US" smtClean="0"/>
              <a:pPr>
                <a:defRPr/>
              </a:pPr>
              <a:t>25</a:t>
            </a:fld>
            <a:endParaRPr lang="en-US" altLang="zh-CN"/>
          </a:p>
        </p:txBody>
      </p:sp>
      <p:sp>
        <p:nvSpPr>
          <p:cNvPr id="4" name="文本框 3">
            <a:extLst>
              <a:ext uri="{FF2B5EF4-FFF2-40B4-BE49-F238E27FC236}">
                <a16:creationId xmlns:a16="http://schemas.microsoft.com/office/drawing/2014/main" id="{CA806FBB-2516-B728-8163-62C0361F30D4}"/>
              </a:ext>
            </a:extLst>
          </p:cNvPr>
          <p:cNvSpPr txBox="1"/>
          <p:nvPr/>
        </p:nvSpPr>
        <p:spPr>
          <a:xfrm>
            <a:off x="608330" y="2328545"/>
            <a:ext cx="8291830" cy="1198880"/>
          </a:xfrm>
          <a:prstGeom prst="rect">
            <a:avLst/>
          </a:prstGeom>
          <a:noFill/>
        </p:spPr>
        <p:txBody>
          <a:bodyPr wrap="square" rtlCol="0" anchor="t">
            <a:spAutoFit/>
          </a:bodyPr>
          <a:lstStyle/>
          <a:p>
            <a:pPr marL="342900" indent="-342900" algn="l">
              <a:lnSpc>
                <a:spcPct val="150000"/>
              </a:lnSpc>
              <a:buClrTx/>
              <a:buSzTx/>
              <a:buFont typeface="Wingdings" panose="05000000000000000000" charset="0"/>
              <a:buChar char="n"/>
            </a:pPr>
            <a:r>
              <a:rPr lang="zh-CN" altLang="en-US" dirty="0">
                <a:solidFill>
                  <a:srgbClr val="503FFF"/>
                </a:solidFill>
                <a:latin typeface="微软雅黑" panose="020B0503020204020204" charset="-122"/>
                <a:ea typeface="微软雅黑" panose="020B0503020204020204" charset="-122"/>
                <a:cs typeface="华文楷体" panose="02010600040101010101" charset="-122"/>
                <a:sym typeface="+mn-ea"/>
              </a:rPr>
              <a:t>正反馈常使用在信号发生电路中，其目的就是要电路发生自激振荡而产生所需的信号。</a:t>
            </a:r>
          </a:p>
        </p:txBody>
      </p:sp>
      <p:pic>
        <p:nvPicPr>
          <p:cNvPr id="5" name="图片 4" descr="文氏桥RC正弦波振荡">
            <a:extLst>
              <a:ext uri="{FF2B5EF4-FFF2-40B4-BE49-F238E27FC236}">
                <a16:creationId xmlns:a16="http://schemas.microsoft.com/office/drawing/2014/main" id="{C6461219-318D-830B-C483-C10C0ED73FB1}"/>
              </a:ext>
            </a:extLst>
          </p:cNvPr>
          <p:cNvPicPr>
            <a:picLocks noChangeAspect="1"/>
          </p:cNvPicPr>
          <p:nvPr/>
        </p:nvPicPr>
        <p:blipFill>
          <a:blip r:embed="rId2"/>
          <a:stretch>
            <a:fillRect/>
          </a:stretch>
        </p:blipFill>
        <p:spPr>
          <a:xfrm>
            <a:off x="3167856" y="3681254"/>
            <a:ext cx="5515451" cy="2575560"/>
          </a:xfrm>
          <a:prstGeom prst="rect">
            <a:avLst/>
          </a:prstGeom>
        </p:spPr>
      </p:pic>
      <p:grpSp>
        <p:nvGrpSpPr>
          <p:cNvPr id="6" name="组合 5">
            <a:extLst>
              <a:ext uri="{FF2B5EF4-FFF2-40B4-BE49-F238E27FC236}">
                <a16:creationId xmlns:a16="http://schemas.microsoft.com/office/drawing/2014/main" id="{40457706-3B2C-4604-CC73-9822EFACFD53}"/>
              </a:ext>
            </a:extLst>
          </p:cNvPr>
          <p:cNvGrpSpPr/>
          <p:nvPr/>
        </p:nvGrpSpPr>
        <p:grpSpPr>
          <a:xfrm>
            <a:off x="855663" y="3422650"/>
            <a:ext cx="2376488" cy="3148965"/>
            <a:chOff x="836" y="4237"/>
            <a:chExt cx="4990" cy="6612"/>
          </a:xfrm>
        </p:grpSpPr>
        <p:pic>
          <p:nvPicPr>
            <p:cNvPr id="7" name="图片 6">
              <a:extLst>
                <a:ext uri="{FF2B5EF4-FFF2-40B4-BE49-F238E27FC236}">
                  <a16:creationId xmlns:a16="http://schemas.microsoft.com/office/drawing/2014/main" id="{46B33407-4D8B-16B6-6008-09E4DE8088A4}"/>
                </a:ext>
              </a:extLst>
            </p:cNvPr>
            <p:cNvPicPr>
              <a:picLocks noChangeAspect="1"/>
            </p:cNvPicPr>
            <p:nvPr/>
          </p:nvPicPr>
          <p:blipFill>
            <a:blip r:embed="rId3"/>
            <a:stretch>
              <a:fillRect/>
            </a:stretch>
          </p:blipFill>
          <p:spPr>
            <a:xfrm>
              <a:off x="981" y="4237"/>
              <a:ext cx="4845" cy="5257"/>
            </a:xfrm>
            <a:prstGeom prst="rect">
              <a:avLst/>
            </a:prstGeom>
          </p:spPr>
        </p:pic>
        <p:sp>
          <p:nvSpPr>
            <p:cNvPr id="8" name="文本框 7">
              <a:extLst>
                <a:ext uri="{FF2B5EF4-FFF2-40B4-BE49-F238E27FC236}">
                  <a16:creationId xmlns:a16="http://schemas.microsoft.com/office/drawing/2014/main" id="{A921B2AD-F0D5-53DE-FA28-214584904B05}"/>
                </a:ext>
              </a:extLst>
            </p:cNvPr>
            <p:cNvSpPr txBox="1"/>
            <p:nvPr/>
          </p:nvSpPr>
          <p:spPr>
            <a:xfrm>
              <a:off x="836" y="9494"/>
              <a:ext cx="4524" cy="1355"/>
            </a:xfrm>
            <a:prstGeom prst="rect">
              <a:avLst/>
            </a:prstGeom>
            <a:noFill/>
          </p:spPr>
          <p:txBody>
            <a:bodyPr wrap="square" rtlCol="0" anchor="t">
              <a:spAutoFit/>
            </a:bodyPr>
            <a:lstStyle/>
            <a:p>
              <a:pPr algn="ctr"/>
              <a:r>
                <a:rPr lang="zh-CN" altLang="en-US" sz="1800">
                  <a:sym typeface="+mn-ea"/>
                </a:rPr>
                <a:t>RC</a:t>
              </a:r>
              <a:r>
                <a:rPr lang="zh-CN" altLang="en-US" sz="1800"/>
                <a:t>文氏桥正弦波振荡电路</a:t>
              </a:r>
            </a:p>
          </p:txBody>
        </p:sp>
      </p:grpSp>
      <p:sp>
        <p:nvSpPr>
          <p:cNvPr id="9" name="文本框 8">
            <a:extLst>
              <a:ext uri="{FF2B5EF4-FFF2-40B4-BE49-F238E27FC236}">
                <a16:creationId xmlns:a16="http://schemas.microsoft.com/office/drawing/2014/main" id="{D3408232-2A88-2BEF-4314-D60698C3FB10}"/>
              </a:ext>
            </a:extLst>
          </p:cNvPr>
          <p:cNvSpPr txBox="1"/>
          <p:nvPr/>
        </p:nvSpPr>
        <p:spPr>
          <a:xfrm>
            <a:off x="554990" y="1052830"/>
            <a:ext cx="8602980" cy="1198880"/>
          </a:xfrm>
          <a:prstGeom prst="rect">
            <a:avLst/>
          </a:prstGeom>
          <a:noFill/>
        </p:spPr>
        <p:txBody>
          <a:bodyPr wrap="square" rtlCol="0" anchor="t">
            <a:spAutoFit/>
          </a:bodyPr>
          <a:lstStyle/>
          <a:p>
            <a:pPr marL="342900" indent="-342900" algn="l">
              <a:lnSpc>
                <a:spcPct val="150000"/>
              </a:lnSpc>
              <a:buClrTx/>
              <a:buSzTx/>
              <a:buFont typeface="Wingdings" panose="05000000000000000000" charset="0"/>
              <a:buChar char="n"/>
            </a:pPr>
            <a:r>
              <a:rPr lang="zh-CN" altLang="en-US" dirty="0">
                <a:solidFill>
                  <a:srgbClr val="7D3CFF"/>
                </a:solidFill>
                <a:latin typeface="微软雅黑" panose="020B0503020204020204" charset="-122"/>
                <a:ea typeface="微软雅黑" panose="020B0503020204020204" charset="-122"/>
                <a:cs typeface="华文楷体" panose="02010600040101010101" charset="-122"/>
                <a:sym typeface="+mn-ea"/>
              </a:rPr>
              <a:t>放大电路中引入正反馈后，会进一步加剧输出信号的变化，甚至使整个电路产生自激振荡而不能正常工作；</a:t>
            </a:r>
            <a:endParaRPr lang="zh-CN" altLang="en-US" dirty="0"/>
          </a:p>
        </p:txBody>
      </p:sp>
    </p:spTree>
    <p:extLst>
      <p:ext uri="{BB962C8B-B14F-4D97-AF65-F5344CB8AC3E}">
        <p14:creationId xmlns:p14="http://schemas.microsoft.com/office/powerpoint/2010/main" val="34036938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11900-954D-31AD-F124-E762B75CF390}"/>
              </a:ext>
            </a:extLst>
          </p:cNvPr>
          <p:cNvSpPr>
            <a:spLocks noGrp="1"/>
          </p:cNvSpPr>
          <p:nvPr>
            <p:ph type="title"/>
          </p:nvPr>
        </p:nvSpPr>
        <p:spPr/>
        <p:txBody>
          <a:bodyPr/>
          <a:lstStyle/>
          <a:p>
            <a:r>
              <a:rPr lang="zh-CN" altLang="en-US" sz="3600" b="1" spc="300" dirty="0">
                <a:latin typeface="微软雅黑" panose="020B0503020204020204" charset="-122"/>
                <a:ea typeface="微软雅黑" panose="020B0503020204020204" charset="-122"/>
                <a:sym typeface="+mn-ea"/>
              </a:rPr>
              <a:t>正反馈与负反馈的判断</a:t>
            </a:r>
            <a:endParaRPr lang="zh-CN" altLang="en-US" dirty="0"/>
          </a:p>
        </p:txBody>
      </p:sp>
      <p:sp>
        <p:nvSpPr>
          <p:cNvPr id="3" name="灯片编号占位符 2">
            <a:extLst>
              <a:ext uri="{FF2B5EF4-FFF2-40B4-BE49-F238E27FC236}">
                <a16:creationId xmlns:a16="http://schemas.microsoft.com/office/drawing/2014/main" id="{F37E16A2-D522-D755-FE26-62647C24FAE5}"/>
              </a:ext>
            </a:extLst>
          </p:cNvPr>
          <p:cNvSpPr>
            <a:spLocks noGrp="1"/>
          </p:cNvSpPr>
          <p:nvPr>
            <p:ph type="sldNum" sz="quarter" idx="10"/>
          </p:nvPr>
        </p:nvSpPr>
        <p:spPr/>
        <p:txBody>
          <a:bodyPr/>
          <a:lstStyle/>
          <a:p>
            <a:pPr>
              <a:defRPr/>
            </a:pPr>
            <a:fld id="{87BCB6E0-038C-4452-9680-FCCE0D3E429B}" type="slidenum">
              <a:rPr lang="zh-CN" altLang="en-US" smtClean="0"/>
              <a:pPr>
                <a:defRPr/>
              </a:pPr>
              <a:t>26</a:t>
            </a:fld>
            <a:endParaRPr lang="en-US" altLang="zh-CN"/>
          </a:p>
        </p:txBody>
      </p:sp>
      <p:grpSp>
        <p:nvGrpSpPr>
          <p:cNvPr id="4" name="组合 3">
            <a:extLst>
              <a:ext uri="{FF2B5EF4-FFF2-40B4-BE49-F238E27FC236}">
                <a16:creationId xmlns:a16="http://schemas.microsoft.com/office/drawing/2014/main" id="{B1343AAE-517D-6FB2-FE49-4B27DF860A53}"/>
              </a:ext>
            </a:extLst>
          </p:cNvPr>
          <p:cNvGrpSpPr/>
          <p:nvPr/>
        </p:nvGrpSpPr>
        <p:grpSpPr>
          <a:xfrm>
            <a:off x="339725" y="2605581"/>
            <a:ext cx="560070" cy="925830"/>
            <a:chOff x="11545" y="5787"/>
            <a:chExt cx="882" cy="1458"/>
          </a:xfrm>
        </p:grpSpPr>
        <p:grpSp>
          <p:nvGrpSpPr>
            <p:cNvPr id="5" name="Group 6">
              <a:extLst>
                <a:ext uri="{FF2B5EF4-FFF2-40B4-BE49-F238E27FC236}">
                  <a16:creationId xmlns:a16="http://schemas.microsoft.com/office/drawing/2014/main" id="{2236CA0C-DFD7-7660-CED0-0E5937C20D59}"/>
                </a:ext>
              </a:extLst>
            </p:cNvPr>
            <p:cNvGrpSpPr/>
            <p:nvPr/>
          </p:nvGrpSpPr>
          <p:grpSpPr bwMode="auto">
            <a:xfrm>
              <a:off x="11695" y="5787"/>
              <a:ext cx="480" cy="1459"/>
              <a:chOff x="2795" y="2069"/>
              <a:chExt cx="192" cy="582"/>
            </a:xfrm>
            <a:noFill/>
          </p:grpSpPr>
          <p:graphicFrame>
            <p:nvGraphicFramePr>
              <p:cNvPr id="7" name="Object 7">
                <a:extLst>
                  <a:ext uri="{FF2B5EF4-FFF2-40B4-BE49-F238E27FC236}">
                    <a16:creationId xmlns:a16="http://schemas.microsoft.com/office/drawing/2014/main" id="{41F1DF7F-4353-4593-EA2D-9B5831FEEF0A}"/>
                  </a:ext>
                </a:extLst>
              </p:cNvPr>
              <p:cNvGraphicFramePr>
                <a:graphicFrameLocks noChangeAspect="1"/>
              </p:cNvGraphicFramePr>
              <p:nvPr/>
            </p:nvGraphicFramePr>
            <p:xfrm>
              <a:off x="2795" y="2069"/>
              <a:ext cx="192" cy="192"/>
            </p:xfrm>
            <a:graphic>
              <a:graphicData uri="http://schemas.openxmlformats.org/presentationml/2006/ole">
                <mc:AlternateContent xmlns:mc="http://schemas.openxmlformats.org/markup-compatibility/2006">
                  <mc:Choice xmlns:v="urn:schemas-microsoft-com:vml" Requires="v">
                    <p:oleObj name="公式" r:id="rId2" imgW="139700" imgH="139700" progId="Equation.3">
                      <p:embed/>
                    </p:oleObj>
                  </mc:Choice>
                  <mc:Fallback>
                    <p:oleObj name="公式" r:id="rId2" imgW="139700" imgH="139700" progId="Equation.3">
                      <p:embed/>
                      <p:pic>
                        <p:nvPicPr>
                          <p:cNvPr id="54"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 y="2069"/>
                            <a:ext cx="192" cy="192"/>
                          </a:xfrm>
                          <a:prstGeom prst="rect">
                            <a:avLst/>
                          </a:prstGeom>
                          <a:noFill/>
                        </p:spPr>
                      </p:pic>
                    </p:oleObj>
                  </mc:Fallback>
                </mc:AlternateContent>
              </a:graphicData>
            </a:graphic>
          </p:graphicFrame>
          <p:graphicFrame>
            <p:nvGraphicFramePr>
              <p:cNvPr id="8" name="Object 8">
                <a:extLst>
                  <a:ext uri="{FF2B5EF4-FFF2-40B4-BE49-F238E27FC236}">
                    <a16:creationId xmlns:a16="http://schemas.microsoft.com/office/drawing/2014/main" id="{3A428A7E-BE29-6E60-A008-F04C0A5BE647}"/>
                  </a:ext>
                </a:extLst>
              </p:cNvPr>
              <p:cNvGraphicFramePr>
                <a:graphicFrameLocks noChangeAspect="1"/>
              </p:cNvGraphicFramePr>
              <p:nvPr/>
            </p:nvGraphicFramePr>
            <p:xfrm>
              <a:off x="2795" y="2549"/>
              <a:ext cx="172" cy="102"/>
            </p:xfrm>
            <a:graphic>
              <a:graphicData uri="http://schemas.openxmlformats.org/presentationml/2006/ole">
                <mc:AlternateContent xmlns:mc="http://schemas.openxmlformats.org/markup-compatibility/2006">
                  <mc:Choice xmlns:v="urn:schemas-microsoft-com:vml" Requires="v">
                    <p:oleObj name="公式" r:id="rId4" imgW="126365" imgH="76200" progId="Equation.3">
                      <p:embed/>
                    </p:oleObj>
                  </mc:Choice>
                  <mc:Fallback>
                    <p:oleObj name="公式" r:id="rId4" imgW="126365" imgH="76200" progId="Equation.3">
                      <p:embed/>
                      <p:pic>
                        <p:nvPicPr>
                          <p:cNvPr id="67"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5" y="2549"/>
                            <a:ext cx="172" cy="102"/>
                          </a:xfrm>
                          <a:prstGeom prst="rect">
                            <a:avLst/>
                          </a:prstGeom>
                          <a:noFill/>
                        </p:spPr>
                      </p:pic>
                    </p:oleObj>
                  </mc:Fallback>
                </mc:AlternateContent>
              </a:graphicData>
            </a:graphic>
          </p:graphicFrame>
        </p:grpSp>
        <p:sp>
          <p:nvSpPr>
            <p:cNvPr id="6" name="Text Box 144">
              <a:extLst>
                <a:ext uri="{FF2B5EF4-FFF2-40B4-BE49-F238E27FC236}">
                  <a16:creationId xmlns:a16="http://schemas.microsoft.com/office/drawing/2014/main" id="{E04E0D9D-1EF4-5DBF-5BF4-61173144E8A9}"/>
                </a:ext>
              </a:extLst>
            </p:cNvPr>
            <p:cNvSpPr txBox="1">
              <a:spLocks noChangeArrowheads="1"/>
            </p:cNvSpPr>
            <p:nvPr/>
          </p:nvSpPr>
          <p:spPr bwMode="auto">
            <a:xfrm>
              <a:off x="11545" y="6156"/>
              <a:ext cx="883"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err="1">
                  <a:latin typeface="Times New Roman" panose="02020603050405020304" pitchFamily="18" charset="0"/>
                  <a:ea typeface="楷体_GB2312" pitchFamily="49" charset="-122"/>
                </a:rPr>
                <a:t>u</a:t>
              </a:r>
              <a:r>
                <a:rPr lang="en-US" altLang="zh-CN" sz="2400" b="1" baseline="-25000" dirty="0" err="1">
                  <a:latin typeface="Times New Roman" panose="02020603050405020304" pitchFamily="18" charset="0"/>
                  <a:ea typeface="楷体_GB2312" pitchFamily="49" charset="-122"/>
                </a:rPr>
                <a:t>f</a:t>
              </a:r>
              <a:endParaRPr lang="en-US" altLang="zh-CN" sz="2400" b="1" baseline="-25000" dirty="0">
                <a:latin typeface="Times New Roman" panose="02020603050405020304" pitchFamily="18" charset="0"/>
                <a:ea typeface="楷体_GB2312" pitchFamily="49" charset="-122"/>
              </a:endParaRPr>
            </a:p>
          </p:txBody>
        </p:sp>
      </p:grpSp>
      <p:sp>
        <p:nvSpPr>
          <p:cNvPr id="9" name="Line 128">
            <a:extLst>
              <a:ext uri="{FF2B5EF4-FFF2-40B4-BE49-F238E27FC236}">
                <a16:creationId xmlns:a16="http://schemas.microsoft.com/office/drawing/2014/main" id="{44303B54-B298-198E-0FC8-A55B0DFEA750}"/>
              </a:ext>
            </a:extLst>
          </p:cNvPr>
          <p:cNvSpPr>
            <a:spLocks noChangeShapeType="1"/>
          </p:cNvSpPr>
          <p:nvPr/>
        </p:nvSpPr>
        <p:spPr bwMode="auto">
          <a:xfrm flipH="1">
            <a:off x="963295" y="2690036"/>
            <a:ext cx="5080" cy="129413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0" name="Oval 129">
            <a:extLst>
              <a:ext uri="{FF2B5EF4-FFF2-40B4-BE49-F238E27FC236}">
                <a16:creationId xmlns:a16="http://schemas.microsoft.com/office/drawing/2014/main" id="{AE824169-1646-3921-0A1A-FB73BA1F6894}"/>
              </a:ext>
            </a:extLst>
          </p:cNvPr>
          <p:cNvSpPr>
            <a:spLocks noChangeArrowheads="1"/>
          </p:cNvSpPr>
          <p:nvPr/>
        </p:nvSpPr>
        <p:spPr bwMode="auto">
          <a:xfrm>
            <a:off x="3634740" y="1598471"/>
            <a:ext cx="82550" cy="80645"/>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11" name="Line 135">
            <a:extLst>
              <a:ext uri="{FF2B5EF4-FFF2-40B4-BE49-F238E27FC236}">
                <a16:creationId xmlns:a16="http://schemas.microsoft.com/office/drawing/2014/main" id="{9259C378-8F46-69C3-1E1F-50D3BCACEFB7}"/>
              </a:ext>
            </a:extLst>
          </p:cNvPr>
          <p:cNvSpPr>
            <a:spLocks noChangeShapeType="1"/>
          </p:cNvSpPr>
          <p:nvPr/>
        </p:nvSpPr>
        <p:spPr bwMode="auto">
          <a:xfrm flipV="1">
            <a:off x="2367915" y="1635936"/>
            <a:ext cx="1295400" cy="50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square" lIns="90000" tIns="46800" rIns="90000" bIns="46800" anchor="ctr">
            <a:spAutoFit/>
          </a:bodyPr>
          <a:lstStyle/>
          <a:p>
            <a:endParaRPr lang="zh-CN" altLang="en-US"/>
          </a:p>
        </p:txBody>
      </p:sp>
      <p:sp>
        <p:nvSpPr>
          <p:cNvPr id="12" name="Oval 136">
            <a:extLst>
              <a:ext uri="{FF2B5EF4-FFF2-40B4-BE49-F238E27FC236}">
                <a16:creationId xmlns:a16="http://schemas.microsoft.com/office/drawing/2014/main" id="{4B5D2EA5-13E7-BFBC-7A4B-F9DD11AAF871}"/>
              </a:ext>
            </a:extLst>
          </p:cNvPr>
          <p:cNvSpPr>
            <a:spLocks noChangeArrowheads="1"/>
          </p:cNvSpPr>
          <p:nvPr/>
        </p:nvSpPr>
        <p:spPr bwMode="auto">
          <a:xfrm>
            <a:off x="12700" y="1331771"/>
            <a:ext cx="82550" cy="80645"/>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13" name="Line 137">
            <a:extLst>
              <a:ext uri="{FF2B5EF4-FFF2-40B4-BE49-F238E27FC236}">
                <a16:creationId xmlns:a16="http://schemas.microsoft.com/office/drawing/2014/main" id="{5529D80F-0B24-1CE2-294D-A0FEBB275D33}"/>
              </a:ext>
            </a:extLst>
          </p:cNvPr>
          <p:cNvSpPr>
            <a:spLocks noChangeShapeType="1"/>
          </p:cNvSpPr>
          <p:nvPr/>
        </p:nvSpPr>
        <p:spPr bwMode="auto">
          <a:xfrm flipH="1">
            <a:off x="93980" y="1381301"/>
            <a:ext cx="12795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4" name="Rectangle 138">
            <a:extLst>
              <a:ext uri="{FF2B5EF4-FFF2-40B4-BE49-F238E27FC236}">
                <a16:creationId xmlns:a16="http://schemas.microsoft.com/office/drawing/2014/main" id="{6DB39954-986F-A931-6E46-0546F005E06B}"/>
              </a:ext>
            </a:extLst>
          </p:cNvPr>
          <p:cNvSpPr>
            <a:spLocks noChangeArrowheads="1"/>
          </p:cNvSpPr>
          <p:nvPr/>
        </p:nvSpPr>
        <p:spPr bwMode="auto">
          <a:xfrm>
            <a:off x="900430" y="2993566"/>
            <a:ext cx="147955" cy="495300"/>
          </a:xfrm>
          <a:prstGeom prst="rect">
            <a:avLst/>
          </a:prstGeom>
          <a:solidFill>
            <a:schemeClr val="accent6">
              <a:lumMod val="60000"/>
              <a:lumOff val="40000"/>
            </a:schemeClr>
          </a:solidFill>
          <a:ln w="38100">
            <a:solidFill>
              <a:schemeClr val="tx1"/>
            </a:solidFill>
            <a:miter lim="800000"/>
          </a:ln>
        </p:spPr>
        <p:txBody>
          <a:bodyPr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15" name="Line 141">
            <a:extLst>
              <a:ext uri="{FF2B5EF4-FFF2-40B4-BE49-F238E27FC236}">
                <a16:creationId xmlns:a16="http://schemas.microsoft.com/office/drawing/2014/main" id="{86B2ACFB-EEE7-CA09-993C-C417F1EC2AB2}"/>
              </a:ext>
            </a:extLst>
          </p:cNvPr>
          <p:cNvSpPr>
            <a:spLocks noChangeShapeType="1"/>
          </p:cNvSpPr>
          <p:nvPr/>
        </p:nvSpPr>
        <p:spPr bwMode="auto">
          <a:xfrm flipH="1">
            <a:off x="963295" y="1910891"/>
            <a:ext cx="4000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16" name="Line 142">
            <a:extLst>
              <a:ext uri="{FF2B5EF4-FFF2-40B4-BE49-F238E27FC236}">
                <a16:creationId xmlns:a16="http://schemas.microsoft.com/office/drawing/2014/main" id="{55827D5A-527C-C54B-503C-B4DFC2954BCE}"/>
              </a:ext>
            </a:extLst>
          </p:cNvPr>
          <p:cNvSpPr>
            <a:spLocks noChangeShapeType="1"/>
          </p:cNvSpPr>
          <p:nvPr/>
        </p:nvSpPr>
        <p:spPr bwMode="auto">
          <a:xfrm>
            <a:off x="802640" y="3984166"/>
            <a:ext cx="31369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17" name="Text Box 144">
            <a:extLst>
              <a:ext uri="{FF2B5EF4-FFF2-40B4-BE49-F238E27FC236}">
                <a16:creationId xmlns:a16="http://schemas.microsoft.com/office/drawing/2014/main" id="{EA60B7CF-B6A8-85A5-9BA8-97770187EF71}"/>
              </a:ext>
            </a:extLst>
          </p:cNvPr>
          <p:cNvSpPr txBox="1">
            <a:spLocks noChangeArrowheads="1"/>
          </p:cNvSpPr>
          <p:nvPr/>
        </p:nvSpPr>
        <p:spPr bwMode="auto">
          <a:xfrm>
            <a:off x="-156210" y="1333676"/>
            <a:ext cx="56070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err="1">
                <a:latin typeface="Times New Roman" panose="02020603050405020304" pitchFamily="18" charset="0"/>
                <a:ea typeface="楷体_GB2312" pitchFamily="49" charset="-122"/>
              </a:rPr>
              <a:t>u</a:t>
            </a:r>
            <a:r>
              <a:rPr lang="en-US" altLang="zh-CN" sz="2400" b="1" i="1" baseline="-25000" dirty="0" err="1">
                <a:latin typeface="Times New Roman" panose="02020603050405020304" pitchFamily="18" charset="0"/>
                <a:ea typeface="楷体_GB2312" pitchFamily="49" charset="-122"/>
              </a:rPr>
              <a:t>i</a:t>
            </a:r>
            <a:endParaRPr lang="en-US" altLang="zh-CN" sz="2400" b="1" i="1" baseline="-25000" dirty="0">
              <a:latin typeface="Times New Roman" panose="02020603050405020304" pitchFamily="18" charset="0"/>
              <a:ea typeface="楷体_GB2312" pitchFamily="49" charset="-122"/>
            </a:endParaRPr>
          </a:p>
        </p:txBody>
      </p:sp>
      <p:sp>
        <p:nvSpPr>
          <p:cNvPr id="18" name="Text Box 145">
            <a:extLst>
              <a:ext uri="{FF2B5EF4-FFF2-40B4-BE49-F238E27FC236}">
                <a16:creationId xmlns:a16="http://schemas.microsoft.com/office/drawing/2014/main" id="{EB3E9890-C11B-4146-9B19-D85AFBC75225}"/>
              </a:ext>
            </a:extLst>
          </p:cNvPr>
          <p:cNvSpPr txBox="1">
            <a:spLocks noChangeArrowheads="1"/>
          </p:cNvSpPr>
          <p:nvPr/>
        </p:nvSpPr>
        <p:spPr bwMode="auto">
          <a:xfrm>
            <a:off x="1073785" y="2964356"/>
            <a:ext cx="56070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a:latin typeface="Times New Roman" panose="02020603050405020304" pitchFamily="18" charset="0"/>
                <a:ea typeface="楷体_GB2312" pitchFamily="49" charset="-122"/>
              </a:rPr>
              <a:t>R</a:t>
            </a:r>
            <a:r>
              <a:rPr lang="en-US" altLang="zh-CN" sz="2400" b="1" baseline="-25000" dirty="0">
                <a:latin typeface="Times New Roman" panose="02020603050405020304" pitchFamily="18" charset="0"/>
                <a:ea typeface="楷体_GB2312" pitchFamily="49" charset="-122"/>
              </a:rPr>
              <a:t>2</a:t>
            </a:r>
          </a:p>
        </p:txBody>
      </p:sp>
      <p:sp>
        <p:nvSpPr>
          <p:cNvPr id="19" name="Text Box 146">
            <a:extLst>
              <a:ext uri="{FF2B5EF4-FFF2-40B4-BE49-F238E27FC236}">
                <a16:creationId xmlns:a16="http://schemas.microsoft.com/office/drawing/2014/main" id="{267B9865-F715-A3A8-B91E-847AE8C2B3F2}"/>
              </a:ext>
            </a:extLst>
          </p:cNvPr>
          <p:cNvSpPr txBox="1">
            <a:spLocks noChangeArrowheads="1"/>
          </p:cNvSpPr>
          <p:nvPr/>
        </p:nvSpPr>
        <p:spPr bwMode="auto">
          <a:xfrm>
            <a:off x="3618865" y="1603551"/>
            <a:ext cx="56070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err="1">
                <a:latin typeface="Times New Roman" panose="02020603050405020304" pitchFamily="18" charset="0"/>
                <a:ea typeface="楷体_GB2312" pitchFamily="49" charset="-122"/>
              </a:rPr>
              <a:t>u</a:t>
            </a:r>
            <a:r>
              <a:rPr lang="en-US" altLang="zh-CN" sz="2400" b="1" i="1" baseline="-25000" dirty="0" err="1">
                <a:latin typeface="Times New Roman" panose="02020603050405020304" pitchFamily="18" charset="0"/>
                <a:ea typeface="楷体_GB2312" pitchFamily="49" charset="-122"/>
              </a:rPr>
              <a:t>o</a:t>
            </a:r>
            <a:endParaRPr lang="en-US" altLang="zh-CN" sz="2400" b="1" i="1" baseline="-25000" dirty="0">
              <a:latin typeface="Times New Roman" panose="02020603050405020304" pitchFamily="18" charset="0"/>
              <a:ea typeface="楷体_GB2312" pitchFamily="49" charset="-122"/>
            </a:endParaRPr>
          </a:p>
        </p:txBody>
      </p:sp>
      <p:sp>
        <p:nvSpPr>
          <p:cNvPr id="20" name="Line 176">
            <a:extLst>
              <a:ext uri="{FF2B5EF4-FFF2-40B4-BE49-F238E27FC236}">
                <a16:creationId xmlns:a16="http://schemas.microsoft.com/office/drawing/2014/main" id="{6859BF5A-94F4-64F4-9C83-B5D04EF7B609}"/>
              </a:ext>
            </a:extLst>
          </p:cNvPr>
          <p:cNvSpPr>
            <a:spLocks noChangeShapeType="1"/>
          </p:cNvSpPr>
          <p:nvPr/>
        </p:nvSpPr>
        <p:spPr bwMode="auto">
          <a:xfrm flipH="1">
            <a:off x="963295" y="2737661"/>
            <a:ext cx="215709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1" name="Rectangle 177">
            <a:extLst>
              <a:ext uri="{FF2B5EF4-FFF2-40B4-BE49-F238E27FC236}">
                <a16:creationId xmlns:a16="http://schemas.microsoft.com/office/drawing/2014/main" id="{47C78634-B8CE-421B-F564-848B7B2761B2}"/>
              </a:ext>
            </a:extLst>
          </p:cNvPr>
          <p:cNvSpPr>
            <a:spLocks noChangeArrowheads="1"/>
          </p:cNvSpPr>
          <p:nvPr/>
        </p:nvSpPr>
        <p:spPr bwMode="auto">
          <a:xfrm rot="16200000">
            <a:off x="2240915" y="2478581"/>
            <a:ext cx="144145" cy="507365"/>
          </a:xfrm>
          <a:prstGeom prst="rect">
            <a:avLst/>
          </a:prstGeom>
          <a:solidFill>
            <a:schemeClr val="accent2"/>
          </a:solidFill>
          <a:ln w="38100">
            <a:solidFill>
              <a:srgbClr val="000070"/>
            </a:solidFill>
            <a:miter lim="800000"/>
          </a:ln>
        </p:spPr>
        <p:txBody>
          <a:bodyPr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22" name="Line 178">
            <a:extLst>
              <a:ext uri="{FF2B5EF4-FFF2-40B4-BE49-F238E27FC236}">
                <a16:creationId xmlns:a16="http://schemas.microsoft.com/office/drawing/2014/main" id="{4D2AD330-1537-D78E-CA48-1FD5966C4E28}"/>
              </a:ext>
            </a:extLst>
          </p:cNvPr>
          <p:cNvSpPr>
            <a:spLocks noChangeShapeType="1"/>
          </p:cNvSpPr>
          <p:nvPr/>
        </p:nvSpPr>
        <p:spPr bwMode="auto">
          <a:xfrm>
            <a:off x="3099435" y="1646096"/>
            <a:ext cx="0" cy="109664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3" name="Rectangle 186">
            <a:extLst>
              <a:ext uri="{FF2B5EF4-FFF2-40B4-BE49-F238E27FC236}">
                <a16:creationId xmlns:a16="http://schemas.microsoft.com/office/drawing/2014/main" id="{F860020F-48B4-4C60-0612-A408382CAAE4}"/>
              </a:ext>
            </a:extLst>
          </p:cNvPr>
          <p:cNvSpPr>
            <a:spLocks noChangeArrowheads="1"/>
          </p:cNvSpPr>
          <p:nvPr/>
        </p:nvSpPr>
        <p:spPr bwMode="auto">
          <a:xfrm rot="16200000">
            <a:off x="1543685" y="2993566"/>
            <a:ext cx="73660" cy="320675"/>
          </a:xfrm>
          <a:prstGeom prst="rect">
            <a:avLst/>
          </a:prstGeom>
          <a:solidFill>
            <a:schemeClr val="bg1"/>
          </a:solidFill>
          <a:ln w="38100">
            <a:solidFill>
              <a:schemeClr val="bg1"/>
            </a:solidFill>
            <a:miter lim="800000"/>
          </a:ln>
        </p:spPr>
        <p:txBody>
          <a:bodyPr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24" name="Text Box 190">
            <a:extLst>
              <a:ext uri="{FF2B5EF4-FFF2-40B4-BE49-F238E27FC236}">
                <a16:creationId xmlns:a16="http://schemas.microsoft.com/office/drawing/2014/main" id="{1F092128-ED32-42D3-8771-F26B57612F50}"/>
              </a:ext>
            </a:extLst>
          </p:cNvPr>
          <p:cNvSpPr txBox="1">
            <a:spLocks noChangeArrowheads="1"/>
          </p:cNvSpPr>
          <p:nvPr/>
        </p:nvSpPr>
        <p:spPr bwMode="auto">
          <a:xfrm>
            <a:off x="2059305" y="2211246"/>
            <a:ext cx="71882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a:latin typeface="Times New Roman" panose="02020603050405020304" pitchFamily="18" charset="0"/>
                <a:ea typeface="楷体_GB2312" pitchFamily="49" charset="-122"/>
              </a:rPr>
              <a:t>R</a:t>
            </a:r>
            <a:r>
              <a:rPr lang="en-US" altLang="zh-CN" sz="2400" b="1" baseline="-25000" dirty="0">
                <a:latin typeface="Times New Roman" panose="02020603050405020304" pitchFamily="18" charset="0"/>
                <a:ea typeface="楷体_GB2312" pitchFamily="49" charset="-122"/>
              </a:rPr>
              <a:t>1</a:t>
            </a:r>
          </a:p>
        </p:txBody>
      </p:sp>
      <p:sp>
        <p:nvSpPr>
          <p:cNvPr id="25" name="Oval 204">
            <a:extLst>
              <a:ext uri="{FF2B5EF4-FFF2-40B4-BE49-F238E27FC236}">
                <a16:creationId xmlns:a16="http://schemas.microsoft.com/office/drawing/2014/main" id="{02C5FB09-2516-804D-B931-EEEBCE2631E5}"/>
              </a:ext>
            </a:extLst>
          </p:cNvPr>
          <p:cNvSpPr>
            <a:spLocks noChangeArrowheads="1"/>
          </p:cNvSpPr>
          <p:nvPr/>
        </p:nvSpPr>
        <p:spPr bwMode="auto">
          <a:xfrm>
            <a:off x="3061970" y="1598471"/>
            <a:ext cx="82550" cy="80645"/>
          </a:xfrm>
          <a:prstGeom prst="ellipse">
            <a:avLst/>
          </a:prstGeom>
          <a:solidFill>
            <a:schemeClr val="tx2"/>
          </a:solidFill>
          <a:ln w="38100">
            <a:solidFill>
              <a:schemeClr val="tx1"/>
            </a:solidFill>
            <a:round/>
          </a:ln>
        </p:spPr>
        <p:txBody>
          <a:bodyPr wrap="none"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26" name="Oval 205">
            <a:extLst>
              <a:ext uri="{FF2B5EF4-FFF2-40B4-BE49-F238E27FC236}">
                <a16:creationId xmlns:a16="http://schemas.microsoft.com/office/drawing/2014/main" id="{2AB10350-A085-C73A-032A-8DE12BBB25BE}"/>
              </a:ext>
            </a:extLst>
          </p:cNvPr>
          <p:cNvSpPr>
            <a:spLocks noChangeArrowheads="1"/>
          </p:cNvSpPr>
          <p:nvPr/>
        </p:nvSpPr>
        <p:spPr bwMode="auto">
          <a:xfrm>
            <a:off x="923925" y="2689401"/>
            <a:ext cx="82550" cy="80645"/>
          </a:xfrm>
          <a:prstGeom prst="ellipse">
            <a:avLst/>
          </a:prstGeom>
          <a:solidFill>
            <a:schemeClr val="tx2"/>
          </a:solidFill>
          <a:ln w="38100">
            <a:solidFill>
              <a:schemeClr val="tx1"/>
            </a:solidFill>
            <a:round/>
          </a:ln>
        </p:spPr>
        <p:txBody>
          <a:bodyPr wrap="none"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27" name="Text Box 144">
            <a:extLst>
              <a:ext uri="{FF2B5EF4-FFF2-40B4-BE49-F238E27FC236}">
                <a16:creationId xmlns:a16="http://schemas.microsoft.com/office/drawing/2014/main" id="{1FF0289E-A14E-FC1F-4169-B1981E2E62B0}"/>
              </a:ext>
            </a:extLst>
          </p:cNvPr>
          <p:cNvSpPr txBox="1">
            <a:spLocks noChangeArrowheads="1"/>
          </p:cNvSpPr>
          <p:nvPr/>
        </p:nvSpPr>
        <p:spPr bwMode="auto">
          <a:xfrm>
            <a:off x="794385" y="1347646"/>
            <a:ext cx="56070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err="1">
                <a:solidFill>
                  <a:srgbClr val="503FFF"/>
                </a:solidFill>
                <a:latin typeface="Times New Roman" panose="02020603050405020304" pitchFamily="18" charset="0"/>
                <a:ea typeface="楷体_GB2312" pitchFamily="49" charset="-122"/>
              </a:rPr>
              <a:t>u</a:t>
            </a:r>
            <a:r>
              <a:rPr lang="en-US" altLang="zh-CN" sz="2400" b="1" i="1" baseline="-25000" dirty="0" err="1">
                <a:solidFill>
                  <a:srgbClr val="503FFF"/>
                </a:solidFill>
                <a:latin typeface="Times New Roman" panose="02020603050405020304" pitchFamily="18" charset="0"/>
                <a:ea typeface="楷体_GB2312" pitchFamily="49" charset="-122"/>
              </a:rPr>
              <a:t>id</a:t>
            </a:r>
          </a:p>
        </p:txBody>
      </p:sp>
      <p:grpSp>
        <p:nvGrpSpPr>
          <p:cNvPr id="28" name="组合 27">
            <a:extLst>
              <a:ext uri="{FF2B5EF4-FFF2-40B4-BE49-F238E27FC236}">
                <a16:creationId xmlns:a16="http://schemas.microsoft.com/office/drawing/2014/main" id="{3DED3616-266A-D801-DCFC-EE2F8B64C3A9}"/>
              </a:ext>
            </a:extLst>
          </p:cNvPr>
          <p:cNvGrpSpPr/>
          <p:nvPr/>
        </p:nvGrpSpPr>
        <p:grpSpPr>
          <a:xfrm>
            <a:off x="1337400" y="1078198"/>
            <a:ext cx="1013250" cy="1149061"/>
            <a:chOff x="6665435" y="3381367"/>
            <a:chExt cx="1042740" cy="1905000"/>
          </a:xfrm>
        </p:grpSpPr>
        <p:sp>
          <p:nvSpPr>
            <p:cNvPr id="29" name="Rectangle 1033">
              <a:extLst>
                <a:ext uri="{FF2B5EF4-FFF2-40B4-BE49-F238E27FC236}">
                  <a16:creationId xmlns:a16="http://schemas.microsoft.com/office/drawing/2014/main" id="{202B7717-B73F-A59A-A917-92E16A96CBE0}"/>
                </a:ext>
              </a:extLst>
            </p:cNvPr>
            <p:cNvSpPr>
              <a:spLocks noChangeArrowheads="1"/>
            </p:cNvSpPr>
            <p:nvPr/>
          </p:nvSpPr>
          <p:spPr bwMode="auto">
            <a:xfrm>
              <a:off x="6712612" y="3381367"/>
              <a:ext cx="995563" cy="1905000"/>
            </a:xfrm>
            <a:prstGeom prst="rect">
              <a:avLst/>
            </a:prstGeom>
            <a:noFill/>
            <a:ln w="38100">
              <a:solidFill>
                <a:schemeClr val="tx1"/>
              </a:solidFill>
              <a:miter lim="800000"/>
            </a:ln>
            <a:effectLst/>
          </p:spPr>
          <p:txBody>
            <a:bodyPr wrap="square" anchor="ctr">
              <a:spAutoFit/>
            </a:bodyPr>
            <a:lstStyle/>
            <a:p>
              <a:endParaRPr lang="zh-CN" altLang="en-US"/>
            </a:p>
          </p:txBody>
        </p:sp>
        <p:sp>
          <p:nvSpPr>
            <p:cNvPr id="30" name="Text Box 1036">
              <a:extLst>
                <a:ext uri="{FF2B5EF4-FFF2-40B4-BE49-F238E27FC236}">
                  <a16:creationId xmlns:a16="http://schemas.microsoft.com/office/drawing/2014/main" id="{E1C57DD1-D1B4-A314-2613-7E6B0CCB72C0}"/>
                </a:ext>
              </a:extLst>
            </p:cNvPr>
            <p:cNvSpPr txBox="1">
              <a:spLocks noChangeArrowheads="1"/>
            </p:cNvSpPr>
            <p:nvPr/>
          </p:nvSpPr>
          <p:spPr bwMode="auto">
            <a:xfrm>
              <a:off x="6706758" y="3839300"/>
              <a:ext cx="756444" cy="923161"/>
            </a:xfrm>
            <a:prstGeom prst="rect">
              <a:avLst/>
            </a:prstGeom>
            <a:noFill/>
            <a:ln w="38100">
              <a:noFill/>
              <a:miter lim="800000"/>
            </a:ln>
            <a:effectLst/>
          </p:spPr>
          <p:txBody>
            <a:bodyPr wrap="square">
              <a:spAutoFit/>
            </a:bodyPr>
            <a:lstStyle/>
            <a:p>
              <a:pPr>
                <a:spcBef>
                  <a:spcPct val="50000"/>
                </a:spcBef>
              </a:pPr>
              <a:r>
                <a:rPr lang="en-US" altLang="zh-CN" sz="3600" b="1" dirty="0">
                  <a:ea typeface="楷体" panose="02010609060101010101" pitchFamily="49" charset="-122"/>
                </a:rPr>
                <a:t>_</a:t>
              </a:r>
              <a:endParaRPr lang="en-US" altLang="zh-CN" sz="3600" b="1" i="1" dirty="0">
                <a:ea typeface="楷体" panose="02010609060101010101" pitchFamily="49" charset="-122"/>
              </a:endParaRPr>
            </a:p>
          </p:txBody>
        </p:sp>
        <p:sp>
          <p:nvSpPr>
            <p:cNvPr id="31" name="Text Box 1037">
              <a:extLst>
                <a:ext uri="{FF2B5EF4-FFF2-40B4-BE49-F238E27FC236}">
                  <a16:creationId xmlns:a16="http://schemas.microsoft.com/office/drawing/2014/main" id="{ABC26CBF-AAA0-66EA-4661-CE5C2B71D01D}"/>
                </a:ext>
              </a:extLst>
            </p:cNvPr>
            <p:cNvSpPr txBox="1">
              <a:spLocks noChangeArrowheads="1"/>
            </p:cNvSpPr>
            <p:nvPr/>
          </p:nvSpPr>
          <p:spPr bwMode="auto">
            <a:xfrm>
              <a:off x="6665435" y="3460663"/>
              <a:ext cx="400049" cy="923159"/>
            </a:xfrm>
            <a:prstGeom prst="rect">
              <a:avLst/>
            </a:prstGeom>
            <a:noFill/>
            <a:ln w="38100">
              <a:noFill/>
              <a:miter lim="800000"/>
            </a:ln>
            <a:effectLst/>
          </p:spPr>
          <p:txBody>
            <a:bodyPr>
              <a:spAutoFit/>
            </a:bodyPr>
            <a:lstStyle/>
            <a:p>
              <a:pPr>
                <a:spcBef>
                  <a:spcPct val="50000"/>
                </a:spcBef>
              </a:pPr>
              <a:r>
                <a:rPr lang="en-US" altLang="zh-CN" sz="3600" dirty="0">
                  <a:ea typeface="楷体" panose="02010609060101010101" pitchFamily="49" charset="-122"/>
                </a:rPr>
                <a:t>+</a:t>
              </a:r>
              <a:endParaRPr lang="en-US" altLang="zh-CN" sz="3600" i="1" dirty="0">
                <a:ea typeface="楷体" panose="02010609060101010101" pitchFamily="49" charset="-122"/>
              </a:endParaRPr>
            </a:p>
          </p:txBody>
        </p:sp>
        <p:sp>
          <p:nvSpPr>
            <p:cNvPr id="32" name="Text Box 1038">
              <a:extLst>
                <a:ext uri="{FF2B5EF4-FFF2-40B4-BE49-F238E27FC236}">
                  <a16:creationId xmlns:a16="http://schemas.microsoft.com/office/drawing/2014/main" id="{A4018C1E-1417-47AA-EE6A-D0E22D0B6C53}"/>
                </a:ext>
              </a:extLst>
            </p:cNvPr>
            <p:cNvSpPr txBox="1">
              <a:spLocks noChangeArrowheads="1"/>
            </p:cNvSpPr>
            <p:nvPr/>
          </p:nvSpPr>
          <p:spPr bwMode="auto">
            <a:xfrm rot="5400000">
              <a:off x="6969577" y="3386566"/>
              <a:ext cx="552450" cy="579438"/>
            </a:xfrm>
            <a:prstGeom prst="rect">
              <a:avLst/>
            </a:prstGeom>
            <a:noFill/>
            <a:ln w="38100">
              <a:noFill/>
              <a:miter lim="800000"/>
            </a:ln>
            <a:effectLst/>
          </p:spPr>
          <p:txBody>
            <a:bodyPr>
              <a:spAutoFit/>
            </a:bodyPr>
            <a:lstStyle/>
            <a:p>
              <a:pPr>
                <a:spcBef>
                  <a:spcPct val="50000"/>
                </a:spcBef>
              </a:pPr>
              <a:r>
                <a:rPr lang="en-US" altLang="zh-CN" sz="3200" b="1" dirty="0">
                  <a:ea typeface="楷体" panose="02010609060101010101" pitchFamily="49" charset="-122"/>
                  <a:sym typeface="Symbol" panose="05050102010706020507" pitchFamily="18" charset="2"/>
                </a:rPr>
                <a:t></a:t>
              </a:r>
              <a:endParaRPr lang="en-US" altLang="zh-CN" sz="3200" b="1" i="1" dirty="0">
                <a:ea typeface="楷体" panose="02010609060101010101" pitchFamily="49" charset="-122"/>
              </a:endParaRPr>
            </a:p>
          </p:txBody>
        </p:sp>
        <p:sp>
          <p:nvSpPr>
            <p:cNvPr id="33" name="Text Box 1041">
              <a:extLst>
                <a:ext uri="{FF2B5EF4-FFF2-40B4-BE49-F238E27FC236}">
                  <a16:creationId xmlns:a16="http://schemas.microsoft.com/office/drawing/2014/main" id="{2F7FB178-131A-0BF8-E60C-8F7D0064DC6E}"/>
                </a:ext>
              </a:extLst>
            </p:cNvPr>
            <p:cNvSpPr txBox="1">
              <a:spLocks noChangeArrowheads="1"/>
            </p:cNvSpPr>
            <p:nvPr/>
          </p:nvSpPr>
          <p:spPr bwMode="auto">
            <a:xfrm>
              <a:off x="7286826" y="3426147"/>
              <a:ext cx="305190" cy="571480"/>
            </a:xfrm>
            <a:prstGeom prst="rect">
              <a:avLst/>
            </a:prstGeom>
            <a:noFill/>
            <a:ln w="38100">
              <a:noFill/>
              <a:miter lim="800000"/>
            </a:ln>
            <a:effectLst/>
          </p:spPr>
          <p:txBody>
            <a:bodyPr wrap="square">
              <a:spAutoFit/>
            </a:bodyPr>
            <a:lstStyle/>
            <a:p>
              <a:pPr>
                <a:spcBef>
                  <a:spcPct val="50000"/>
                </a:spcBef>
              </a:pPr>
              <a:r>
                <a:rPr lang="en-US" altLang="zh-CN" sz="2000" b="1" dirty="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A</a:t>
              </a:r>
              <a:endParaRPr lang="en-US" altLang="zh-CN" sz="2000" b="1" dirty="0">
                <a:latin typeface="Times New Roman" panose="02020603050405020304" pitchFamily="18" charset="0"/>
                <a:ea typeface="楷体_GB2312" pitchFamily="49" charset="-122"/>
                <a:cs typeface="Times New Roman" panose="02020603050405020304" pitchFamily="18" charset="0"/>
              </a:endParaRPr>
            </a:p>
          </p:txBody>
        </p:sp>
      </p:grpSp>
      <p:sp>
        <p:nvSpPr>
          <p:cNvPr id="34" name="Line 128">
            <a:extLst>
              <a:ext uri="{FF2B5EF4-FFF2-40B4-BE49-F238E27FC236}">
                <a16:creationId xmlns:a16="http://schemas.microsoft.com/office/drawing/2014/main" id="{A945271C-408B-1142-4FF9-644D4D1FC124}"/>
              </a:ext>
            </a:extLst>
          </p:cNvPr>
          <p:cNvSpPr>
            <a:spLocks noChangeShapeType="1"/>
          </p:cNvSpPr>
          <p:nvPr/>
        </p:nvSpPr>
        <p:spPr bwMode="auto">
          <a:xfrm flipH="1">
            <a:off x="968375" y="1911526"/>
            <a:ext cx="635" cy="83185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aphicFrame>
        <p:nvGraphicFramePr>
          <p:cNvPr id="35" name="Object 13">
            <a:extLst>
              <a:ext uri="{FF2B5EF4-FFF2-40B4-BE49-F238E27FC236}">
                <a16:creationId xmlns:a16="http://schemas.microsoft.com/office/drawing/2014/main" id="{933BD6FE-65DE-684B-D1A0-E94DF5648E86}"/>
              </a:ext>
            </a:extLst>
          </p:cNvPr>
          <p:cNvGraphicFramePr>
            <a:graphicFrameLocks noChangeAspect="1"/>
          </p:cNvGraphicFramePr>
          <p:nvPr>
            <p:extLst>
              <p:ext uri="{D42A27DB-BD31-4B8C-83A1-F6EECF244321}">
                <p14:modId xmlns:p14="http://schemas.microsoft.com/office/powerpoint/2010/main" val="448577775"/>
              </p:ext>
            </p:extLst>
          </p:nvPr>
        </p:nvGraphicFramePr>
        <p:xfrm>
          <a:off x="-28734" y="984405"/>
          <a:ext cx="349250" cy="347662"/>
        </p:xfrm>
        <a:graphic>
          <a:graphicData uri="http://schemas.openxmlformats.org/presentationml/2006/ole">
            <mc:AlternateContent xmlns:mc="http://schemas.openxmlformats.org/markup-compatibility/2006">
              <mc:Choice xmlns:v="urn:schemas-microsoft-com:vml" Requires="v">
                <p:oleObj name="Visio" r:id="rId6" imgW="342900" imgH="342900" progId="Visio.Drawing.11">
                  <p:embed/>
                </p:oleObj>
              </mc:Choice>
              <mc:Fallback>
                <p:oleObj name="Visio" r:id="rId6" imgW="342900" imgH="342900" progId="Visio.Drawing.11">
                  <p:embed/>
                  <p:pic>
                    <p:nvPicPr>
                      <p:cNvPr id="106"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34" y="984405"/>
                        <a:ext cx="3492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13">
            <a:extLst>
              <a:ext uri="{FF2B5EF4-FFF2-40B4-BE49-F238E27FC236}">
                <a16:creationId xmlns:a16="http://schemas.microsoft.com/office/drawing/2014/main" id="{F02E87F2-B38C-48F5-2E6B-9A3B2D71FF1C}"/>
              </a:ext>
            </a:extLst>
          </p:cNvPr>
          <p:cNvGraphicFramePr>
            <a:graphicFrameLocks noChangeAspect="1"/>
          </p:cNvGraphicFramePr>
          <p:nvPr>
            <p:extLst>
              <p:ext uri="{D42A27DB-BD31-4B8C-83A1-F6EECF244321}">
                <p14:modId xmlns:p14="http://schemas.microsoft.com/office/powerpoint/2010/main" val="3657711961"/>
              </p:ext>
            </p:extLst>
          </p:nvPr>
        </p:nvGraphicFramePr>
        <p:xfrm>
          <a:off x="2850356" y="1143790"/>
          <a:ext cx="349250" cy="347662"/>
        </p:xfrm>
        <a:graphic>
          <a:graphicData uri="http://schemas.openxmlformats.org/presentationml/2006/ole">
            <mc:AlternateContent xmlns:mc="http://schemas.openxmlformats.org/markup-compatibility/2006">
              <mc:Choice xmlns:v="urn:schemas-microsoft-com:vml" Requires="v">
                <p:oleObj name="Visio" r:id="rId8" imgW="342900" imgH="342900" progId="Visio.Drawing.11">
                  <p:embed/>
                </p:oleObj>
              </mc:Choice>
              <mc:Fallback>
                <p:oleObj name="Visio" r:id="rId8" imgW="342900" imgH="342900" progId="Visio.Drawing.11">
                  <p:embed/>
                  <p:pic>
                    <p:nvPicPr>
                      <p:cNvPr id="108"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0356" y="1143790"/>
                        <a:ext cx="3492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 name="Object 13">
            <a:extLst>
              <a:ext uri="{FF2B5EF4-FFF2-40B4-BE49-F238E27FC236}">
                <a16:creationId xmlns:a16="http://schemas.microsoft.com/office/drawing/2014/main" id="{C5B4CA0F-3F59-69A5-7B9E-66A669BF2837}"/>
              </a:ext>
            </a:extLst>
          </p:cNvPr>
          <p:cNvGraphicFramePr>
            <a:graphicFrameLocks noChangeAspect="1"/>
          </p:cNvGraphicFramePr>
          <p:nvPr>
            <p:extLst>
              <p:ext uri="{D42A27DB-BD31-4B8C-83A1-F6EECF244321}">
                <p14:modId xmlns:p14="http://schemas.microsoft.com/office/powerpoint/2010/main" val="631539215"/>
              </p:ext>
            </p:extLst>
          </p:nvPr>
        </p:nvGraphicFramePr>
        <p:xfrm>
          <a:off x="532606" y="2312825"/>
          <a:ext cx="349250" cy="347662"/>
        </p:xfrm>
        <a:graphic>
          <a:graphicData uri="http://schemas.openxmlformats.org/presentationml/2006/ole">
            <mc:AlternateContent xmlns:mc="http://schemas.openxmlformats.org/markup-compatibility/2006">
              <mc:Choice xmlns:v="urn:schemas-microsoft-com:vml" Requires="v">
                <p:oleObj name="Visio" r:id="rId9" imgW="342900" imgH="342900" progId="Visio.Drawing.11">
                  <p:embed/>
                </p:oleObj>
              </mc:Choice>
              <mc:Fallback>
                <p:oleObj name="Visio" r:id="rId9" imgW="342900" imgH="342900" progId="Visio.Drawing.11">
                  <p:embed/>
                  <p:pic>
                    <p:nvPicPr>
                      <p:cNvPr id="11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606" y="2312825"/>
                        <a:ext cx="3492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8" name="Group 11">
            <a:extLst>
              <a:ext uri="{FF2B5EF4-FFF2-40B4-BE49-F238E27FC236}">
                <a16:creationId xmlns:a16="http://schemas.microsoft.com/office/drawing/2014/main" id="{BBE47CAA-353D-5D19-A601-FB56E8628EB4}"/>
              </a:ext>
            </a:extLst>
          </p:cNvPr>
          <p:cNvGrpSpPr/>
          <p:nvPr/>
        </p:nvGrpSpPr>
        <p:grpSpPr bwMode="auto">
          <a:xfrm>
            <a:off x="1367177" y="1829203"/>
            <a:ext cx="1832266" cy="1756013"/>
            <a:chOff x="3696" y="1249"/>
            <a:chExt cx="1014" cy="1103"/>
          </a:xfrm>
        </p:grpSpPr>
        <p:sp>
          <p:nvSpPr>
            <p:cNvPr id="39" name="Line 12">
              <a:extLst>
                <a:ext uri="{FF2B5EF4-FFF2-40B4-BE49-F238E27FC236}">
                  <a16:creationId xmlns:a16="http://schemas.microsoft.com/office/drawing/2014/main" id="{CD8F3B71-FDE1-83F5-4C48-B669806A42D9}"/>
                </a:ext>
              </a:extLst>
            </p:cNvPr>
            <p:cNvSpPr>
              <a:spLocks noChangeShapeType="1"/>
            </p:cNvSpPr>
            <p:nvPr/>
          </p:nvSpPr>
          <p:spPr bwMode="auto">
            <a:xfrm>
              <a:off x="4704" y="1249"/>
              <a:ext cx="6" cy="670"/>
            </a:xfrm>
            <a:prstGeom prst="line">
              <a:avLst/>
            </a:prstGeom>
            <a:noFill/>
            <a:ln w="28575">
              <a:solidFill>
                <a:srgbClr val="FF3300"/>
              </a:solidFill>
              <a:prstDash val="dash"/>
              <a:round/>
            </a:ln>
            <a:effectLst/>
          </p:spPr>
          <p:txBody>
            <a:bodyPr wrap="none" anchor="ctr"/>
            <a:lstStyle/>
            <a:p>
              <a:endParaRPr lang="zh-CN" altLang="en-US"/>
            </a:p>
          </p:txBody>
        </p:sp>
        <p:sp>
          <p:nvSpPr>
            <p:cNvPr id="40" name="Line 13">
              <a:extLst>
                <a:ext uri="{FF2B5EF4-FFF2-40B4-BE49-F238E27FC236}">
                  <a16:creationId xmlns:a16="http://schemas.microsoft.com/office/drawing/2014/main" id="{68C56E05-B13B-1117-73E5-3FE12F56247F}"/>
                </a:ext>
              </a:extLst>
            </p:cNvPr>
            <p:cNvSpPr>
              <a:spLocks noChangeShapeType="1"/>
            </p:cNvSpPr>
            <p:nvPr/>
          </p:nvSpPr>
          <p:spPr bwMode="auto">
            <a:xfrm flipH="1">
              <a:off x="3696" y="1920"/>
              <a:ext cx="1008" cy="0"/>
            </a:xfrm>
            <a:prstGeom prst="line">
              <a:avLst/>
            </a:prstGeom>
            <a:noFill/>
            <a:ln w="28575">
              <a:solidFill>
                <a:srgbClr val="FF3300"/>
              </a:solidFill>
              <a:prstDash val="dash"/>
              <a:round/>
            </a:ln>
            <a:effectLst/>
          </p:spPr>
          <p:txBody>
            <a:bodyPr wrap="none" anchor="ctr"/>
            <a:lstStyle/>
            <a:p>
              <a:endParaRPr lang="zh-CN" altLang="en-US"/>
            </a:p>
          </p:txBody>
        </p:sp>
        <p:sp>
          <p:nvSpPr>
            <p:cNvPr id="41" name="Line 14">
              <a:extLst>
                <a:ext uri="{FF2B5EF4-FFF2-40B4-BE49-F238E27FC236}">
                  <a16:creationId xmlns:a16="http://schemas.microsoft.com/office/drawing/2014/main" id="{CB82EBF8-24E5-13B5-6A95-A614D99575EC}"/>
                </a:ext>
              </a:extLst>
            </p:cNvPr>
            <p:cNvSpPr>
              <a:spLocks noChangeShapeType="1"/>
            </p:cNvSpPr>
            <p:nvPr/>
          </p:nvSpPr>
          <p:spPr bwMode="auto">
            <a:xfrm>
              <a:off x="3696" y="1920"/>
              <a:ext cx="0" cy="432"/>
            </a:xfrm>
            <a:prstGeom prst="line">
              <a:avLst/>
            </a:prstGeom>
            <a:noFill/>
            <a:ln w="28575">
              <a:solidFill>
                <a:srgbClr val="FF3300"/>
              </a:solidFill>
              <a:prstDash val="dash"/>
              <a:round/>
              <a:tailEnd type="triangle" w="med" len="med"/>
            </a:ln>
            <a:effectLst/>
          </p:spPr>
          <p:txBody>
            <a:bodyPr wrap="none" anchor="ctr"/>
            <a:lstStyle/>
            <a:p>
              <a:endParaRPr lang="zh-CN" altLang="en-US"/>
            </a:p>
          </p:txBody>
        </p:sp>
      </p:grpSp>
      <p:sp>
        <p:nvSpPr>
          <p:cNvPr id="42" name="Line 128">
            <a:extLst>
              <a:ext uri="{FF2B5EF4-FFF2-40B4-BE49-F238E27FC236}">
                <a16:creationId xmlns:a16="http://schemas.microsoft.com/office/drawing/2014/main" id="{1B8B3282-8131-C5C4-28B1-14456A135870}"/>
              </a:ext>
            </a:extLst>
          </p:cNvPr>
          <p:cNvSpPr>
            <a:spLocks noChangeShapeType="1"/>
          </p:cNvSpPr>
          <p:nvPr/>
        </p:nvSpPr>
        <p:spPr bwMode="auto">
          <a:xfrm flipH="1">
            <a:off x="969010" y="1895651"/>
            <a:ext cx="635" cy="83185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3" name="文本框 42">
            <a:extLst>
              <a:ext uri="{FF2B5EF4-FFF2-40B4-BE49-F238E27FC236}">
                <a16:creationId xmlns:a16="http://schemas.microsoft.com/office/drawing/2014/main" id="{048FA33F-02A3-6393-E9D9-0B69A1E3C6A1}"/>
              </a:ext>
            </a:extLst>
          </p:cNvPr>
          <p:cNvSpPr txBox="1"/>
          <p:nvPr/>
        </p:nvSpPr>
        <p:spPr>
          <a:xfrm>
            <a:off x="1634490" y="3124376"/>
            <a:ext cx="2618105" cy="1198880"/>
          </a:xfrm>
          <a:prstGeom prst="rect">
            <a:avLst/>
          </a:prstGeom>
          <a:noFill/>
        </p:spPr>
        <p:txBody>
          <a:bodyPr wrap="square" rtlCol="0" anchor="t">
            <a:spAutoFit/>
          </a:bodyPr>
          <a:lstStyle/>
          <a:p>
            <a:pPr algn="l">
              <a:lnSpc>
                <a:spcPct val="150000"/>
              </a:lnSpc>
            </a:pPr>
            <a:r>
              <a:rPr lang="en-US" altLang="zh-CN" b="1" i="1" dirty="0" err="1">
                <a:solidFill>
                  <a:srgbClr val="FF12FF"/>
                </a:solidFill>
                <a:latin typeface="Times New Roman" panose="02020603050405020304" pitchFamily="18" charset="0"/>
                <a:ea typeface="楷体_GB2312" pitchFamily="49" charset="-122"/>
                <a:sym typeface="+mn-ea"/>
              </a:rPr>
              <a:t>u</a:t>
            </a:r>
            <a:r>
              <a:rPr lang="en-US" altLang="zh-CN" b="1" baseline="-25000" dirty="0" err="1">
                <a:solidFill>
                  <a:srgbClr val="FF12FF"/>
                </a:solidFill>
                <a:latin typeface="Times New Roman" panose="02020603050405020304" pitchFamily="18" charset="0"/>
                <a:ea typeface="楷体_GB2312" pitchFamily="49" charset="-122"/>
                <a:sym typeface="+mn-ea"/>
              </a:rPr>
              <a:t>id</a:t>
            </a:r>
            <a:r>
              <a:rPr lang="en-US" altLang="zh-CN" b="1" dirty="0">
                <a:solidFill>
                  <a:srgbClr val="FF12FF"/>
                </a:solidFill>
                <a:latin typeface="Times New Roman" panose="02020603050405020304" pitchFamily="18" charset="0"/>
                <a:ea typeface="楷体_GB2312" pitchFamily="49" charset="-122"/>
                <a:sym typeface="+mn-ea"/>
              </a:rPr>
              <a:t>= </a:t>
            </a:r>
            <a:r>
              <a:rPr lang="en-US" altLang="zh-CN" b="1" i="1" dirty="0" err="1">
                <a:solidFill>
                  <a:srgbClr val="FF12FF"/>
                </a:solidFill>
                <a:latin typeface="Times New Roman" panose="02020603050405020304" pitchFamily="18" charset="0"/>
                <a:ea typeface="楷体_GB2312" pitchFamily="49" charset="-122"/>
                <a:sym typeface="+mn-ea"/>
              </a:rPr>
              <a:t>u</a:t>
            </a:r>
            <a:r>
              <a:rPr lang="en-US" altLang="zh-CN" b="1" baseline="-25000" dirty="0" err="1">
                <a:solidFill>
                  <a:srgbClr val="FF12FF"/>
                </a:solidFill>
                <a:latin typeface="Times New Roman" panose="02020603050405020304" pitchFamily="18" charset="0"/>
                <a:ea typeface="楷体_GB2312" pitchFamily="49" charset="-122"/>
                <a:sym typeface="+mn-ea"/>
              </a:rPr>
              <a:t>i</a:t>
            </a:r>
            <a:r>
              <a:rPr lang="en-US" altLang="zh-CN" b="1" baseline="-25000" dirty="0">
                <a:solidFill>
                  <a:srgbClr val="FF12FF"/>
                </a:solidFill>
                <a:latin typeface="Times New Roman" panose="02020603050405020304" pitchFamily="18" charset="0"/>
                <a:ea typeface="楷体_GB2312" pitchFamily="49" charset="-122"/>
                <a:sym typeface="+mn-ea"/>
              </a:rPr>
              <a:t> </a:t>
            </a:r>
            <a:r>
              <a:rPr lang="en-US" altLang="zh-CN" b="1" dirty="0">
                <a:solidFill>
                  <a:srgbClr val="FF12FF"/>
                </a:solidFill>
                <a:latin typeface="Times New Roman" panose="02020603050405020304" pitchFamily="18" charset="0"/>
                <a:ea typeface="楷体_GB2312" pitchFamily="49" charset="-122"/>
                <a:sym typeface="+mn-ea"/>
              </a:rPr>
              <a:t>- </a:t>
            </a:r>
            <a:r>
              <a:rPr lang="en-US" altLang="zh-CN" b="1" i="1" dirty="0" err="1">
                <a:solidFill>
                  <a:srgbClr val="FF12FF"/>
                </a:solidFill>
                <a:latin typeface="Times New Roman" panose="02020603050405020304" pitchFamily="18" charset="0"/>
                <a:ea typeface="楷体_GB2312" pitchFamily="49" charset="-122"/>
                <a:sym typeface="+mn-ea"/>
              </a:rPr>
              <a:t>u</a:t>
            </a:r>
            <a:r>
              <a:rPr lang="en-US" altLang="zh-CN" b="1" baseline="-25000" dirty="0" err="1">
                <a:solidFill>
                  <a:srgbClr val="FF12FF"/>
                </a:solidFill>
                <a:latin typeface="Times New Roman" panose="02020603050405020304" pitchFamily="18" charset="0"/>
                <a:ea typeface="楷体_GB2312" pitchFamily="49" charset="-122"/>
                <a:sym typeface="+mn-ea"/>
              </a:rPr>
              <a:t>f </a:t>
            </a:r>
            <a:r>
              <a:rPr lang="zh-CN" altLang="en-US" b="1" dirty="0" err="1">
                <a:solidFill>
                  <a:srgbClr val="FF12FF"/>
                </a:solidFill>
                <a:latin typeface="微软雅黑" panose="020B0503020204020204" charset="-122"/>
                <a:ea typeface="微软雅黑" panose="020B0503020204020204" charset="-122"/>
                <a:sym typeface="+mn-ea"/>
              </a:rPr>
              <a:t>减小</a:t>
            </a:r>
            <a:endParaRPr lang="en-US" altLang="zh-CN" b="1" dirty="0" err="1">
              <a:solidFill>
                <a:srgbClr val="FF12FF"/>
              </a:solidFill>
              <a:latin typeface="Times New Roman" panose="02020603050405020304" pitchFamily="18" charset="0"/>
              <a:ea typeface="楷体_GB2312" pitchFamily="49" charset="-122"/>
            </a:endParaRPr>
          </a:p>
          <a:p>
            <a:pPr algn="l">
              <a:lnSpc>
                <a:spcPct val="150000"/>
              </a:lnSpc>
            </a:pPr>
            <a:r>
              <a:rPr lang="zh-CN" altLang="en-US" b="1" dirty="0">
                <a:latin typeface="微软雅黑" panose="020B0503020204020204" charset="-122"/>
                <a:ea typeface="微软雅黑" panose="020B0503020204020204" charset="-122"/>
                <a:cs typeface="微软雅黑" panose="020B0503020204020204" charset="-122"/>
                <a:sym typeface="+mn-ea"/>
              </a:rPr>
              <a:t>负反馈</a:t>
            </a:r>
            <a:endParaRPr lang="zh-CN" altLang="en-US" b="1"/>
          </a:p>
        </p:txBody>
      </p:sp>
      <p:grpSp>
        <p:nvGrpSpPr>
          <p:cNvPr id="44" name="组合 43">
            <a:extLst>
              <a:ext uri="{FF2B5EF4-FFF2-40B4-BE49-F238E27FC236}">
                <a16:creationId xmlns:a16="http://schemas.microsoft.com/office/drawing/2014/main" id="{AA6244F2-83B7-3BDC-AA1E-2815E00052F9}"/>
              </a:ext>
            </a:extLst>
          </p:cNvPr>
          <p:cNvGrpSpPr/>
          <p:nvPr/>
        </p:nvGrpSpPr>
        <p:grpSpPr>
          <a:xfrm>
            <a:off x="5518785" y="2657843"/>
            <a:ext cx="560705" cy="916914"/>
            <a:chOff x="11545" y="5897"/>
            <a:chExt cx="883" cy="1444"/>
          </a:xfrm>
        </p:grpSpPr>
        <p:grpSp>
          <p:nvGrpSpPr>
            <p:cNvPr id="45" name="Group 6">
              <a:extLst>
                <a:ext uri="{FF2B5EF4-FFF2-40B4-BE49-F238E27FC236}">
                  <a16:creationId xmlns:a16="http://schemas.microsoft.com/office/drawing/2014/main" id="{64F57A50-47FC-D4BE-58C8-99800F68AE78}"/>
                </a:ext>
              </a:extLst>
            </p:cNvPr>
            <p:cNvGrpSpPr/>
            <p:nvPr/>
          </p:nvGrpSpPr>
          <p:grpSpPr bwMode="auto">
            <a:xfrm>
              <a:off x="11670" y="5897"/>
              <a:ext cx="475" cy="1444"/>
              <a:chOff x="2785" y="2113"/>
              <a:chExt cx="190" cy="576"/>
            </a:xfrm>
            <a:noFill/>
          </p:grpSpPr>
          <p:graphicFrame>
            <p:nvGraphicFramePr>
              <p:cNvPr id="47" name="Object 7">
                <a:extLst>
                  <a:ext uri="{FF2B5EF4-FFF2-40B4-BE49-F238E27FC236}">
                    <a16:creationId xmlns:a16="http://schemas.microsoft.com/office/drawing/2014/main" id="{45854C87-09C9-628D-6653-7B37CCE38330}"/>
                  </a:ext>
                </a:extLst>
              </p:cNvPr>
              <p:cNvGraphicFramePr>
                <a:graphicFrameLocks noChangeAspect="1"/>
              </p:cNvGraphicFramePr>
              <p:nvPr/>
            </p:nvGraphicFramePr>
            <p:xfrm>
              <a:off x="2830" y="2113"/>
              <a:ext cx="122" cy="105"/>
            </p:xfrm>
            <a:graphic>
              <a:graphicData uri="http://schemas.openxmlformats.org/presentationml/2006/ole">
                <mc:AlternateContent xmlns:mc="http://schemas.openxmlformats.org/markup-compatibility/2006">
                  <mc:Choice xmlns:v="urn:schemas-microsoft-com:vml" Requires="v">
                    <p:oleObj name="公式" r:id="rId10" imgW="88265" imgH="76200" progId="Equation.3">
                      <p:embed/>
                    </p:oleObj>
                  </mc:Choice>
                  <mc:Fallback>
                    <p:oleObj name="公式" r:id="rId10" imgW="88265" imgH="76200" progId="Equation.3">
                      <p:embed/>
                      <p:pic>
                        <p:nvPicPr>
                          <p:cNvPr id="120" name="Object 7"/>
                          <p:cNvPicPr>
                            <a:picLocks noChangeAspect="1" noChangeArrowheads="1"/>
                          </p:cNvPicPr>
                          <p:nvPr/>
                        </p:nvPicPr>
                        <p:blipFill>
                          <a:blip r:embed="rId11"/>
                          <a:srcRect/>
                          <a:stretch>
                            <a:fillRect/>
                          </a:stretch>
                        </p:blipFill>
                        <p:spPr bwMode="auto">
                          <a:xfrm>
                            <a:off x="2830" y="2113"/>
                            <a:ext cx="122" cy="105"/>
                          </a:xfrm>
                          <a:prstGeom prst="rect">
                            <a:avLst/>
                          </a:prstGeom>
                          <a:noFill/>
                        </p:spPr>
                      </p:pic>
                    </p:oleObj>
                  </mc:Fallback>
                </mc:AlternateContent>
              </a:graphicData>
            </a:graphic>
          </p:graphicFrame>
          <p:graphicFrame>
            <p:nvGraphicFramePr>
              <p:cNvPr id="48" name="Object 8">
                <a:extLst>
                  <a:ext uri="{FF2B5EF4-FFF2-40B4-BE49-F238E27FC236}">
                    <a16:creationId xmlns:a16="http://schemas.microsoft.com/office/drawing/2014/main" id="{776A780F-6874-DF03-469D-F7073238CA8E}"/>
                  </a:ext>
                </a:extLst>
              </p:cNvPr>
              <p:cNvGraphicFramePr>
                <a:graphicFrameLocks noChangeAspect="1"/>
              </p:cNvGraphicFramePr>
              <p:nvPr/>
            </p:nvGraphicFramePr>
            <p:xfrm>
              <a:off x="2785" y="2522"/>
              <a:ext cx="190" cy="167"/>
            </p:xfrm>
            <a:graphic>
              <a:graphicData uri="http://schemas.openxmlformats.org/presentationml/2006/ole">
                <mc:AlternateContent xmlns:mc="http://schemas.openxmlformats.org/markup-compatibility/2006">
                  <mc:Choice xmlns:v="urn:schemas-microsoft-com:vml" Requires="v">
                    <p:oleObj name="公式" r:id="rId12" imgW="139700" imgH="139700" progId="Equation.3">
                      <p:embed/>
                    </p:oleObj>
                  </mc:Choice>
                  <mc:Fallback>
                    <p:oleObj name="公式" r:id="rId12" imgW="139700" imgH="139700" progId="Equation.3">
                      <p:embed/>
                      <p:pic>
                        <p:nvPicPr>
                          <p:cNvPr id="125" name="Object 8"/>
                          <p:cNvPicPr>
                            <a:picLocks noChangeAspect="1" noChangeArrowheads="1"/>
                          </p:cNvPicPr>
                          <p:nvPr/>
                        </p:nvPicPr>
                        <p:blipFill>
                          <a:blip r:embed="rId13"/>
                          <a:srcRect/>
                          <a:stretch>
                            <a:fillRect/>
                          </a:stretch>
                        </p:blipFill>
                        <p:spPr bwMode="auto">
                          <a:xfrm>
                            <a:off x="2785" y="2522"/>
                            <a:ext cx="190" cy="167"/>
                          </a:xfrm>
                          <a:prstGeom prst="rect">
                            <a:avLst/>
                          </a:prstGeom>
                          <a:noFill/>
                        </p:spPr>
                      </p:pic>
                    </p:oleObj>
                  </mc:Fallback>
                </mc:AlternateContent>
              </a:graphicData>
            </a:graphic>
          </p:graphicFrame>
        </p:grpSp>
        <p:sp>
          <p:nvSpPr>
            <p:cNvPr id="46" name="Text Box 144">
              <a:extLst>
                <a:ext uri="{FF2B5EF4-FFF2-40B4-BE49-F238E27FC236}">
                  <a16:creationId xmlns:a16="http://schemas.microsoft.com/office/drawing/2014/main" id="{8A8B22CE-547D-E8B4-3868-F2CCCBD05BEB}"/>
                </a:ext>
              </a:extLst>
            </p:cNvPr>
            <p:cNvSpPr txBox="1">
              <a:spLocks noChangeArrowheads="1"/>
            </p:cNvSpPr>
            <p:nvPr/>
          </p:nvSpPr>
          <p:spPr bwMode="auto">
            <a:xfrm>
              <a:off x="11545" y="6156"/>
              <a:ext cx="883"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err="1">
                  <a:latin typeface="Times New Roman" panose="02020603050405020304" pitchFamily="18" charset="0"/>
                  <a:ea typeface="楷体_GB2312" pitchFamily="49" charset="-122"/>
                </a:rPr>
                <a:t>u</a:t>
              </a:r>
              <a:r>
                <a:rPr lang="en-US" altLang="zh-CN" sz="2400" b="1" baseline="-25000" dirty="0" err="1">
                  <a:latin typeface="Times New Roman" panose="02020603050405020304" pitchFamily="18" charset="0"/>
                  <a:ea typeface="楷体_GB2312" pitchFamily="49" charset="-122"/>
                </a:rPr>
                <a:t>f</a:t>
              </a:r>
              <a:endParaRPr lang="en-US" altLang="zh-CN" sz="2400" b="1" baseline="-25000" dirty="0">
                <a:latin typeface="Times New Roman" panose="02020603050405020304" pitchFamily="18" charset="0"/>
                <a:ea typeface="楷体_GB2312" pitchFamily="49" charset="-122"/>
              </a:endParaRPr>
            </a:p>
          </p:txBody>
        </p:sp>
      </p:grpSp>
      <p:sp>
        <p:nvSpPr>
          <p:cNvPr id="49" name="Line 128">
            <a:extLst>
              <a:ext uri="{FF2B5EF4-FFF2-40B4-BE49-F238E27FC236}">
                <a16:creationId xmlns:a16="http://schemas.microsoft.com/office/drawing/2014/main" id="{F14D5A59-2102-4C43-9F18-A20C61B1F09C}"/>
              </a:ext>
            </a:extLst>
          </p:cNvPr>
          <p:cNvSpPr>
            <a:spLocks noChangeShapeType="1"/>
          </p:cNvSpPr>
          <p:nvPr/>
        </p:nvSpPr>
        <p:spPr bwMode="auto">
          <a:xfrm flipH="1">
            <a:off x="6142355" y="2672256"/>
            <a:ext cx="5080" cy="129413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50" name="Oval 129">
            <a:extLst>
              <a:ext uri="{FF2B5EF4-FFF2-40B4-BE49-F238E27FC236}">
                <a16:creationId xmlns:a16="http://schemas.microsoft.com/office/drawing/2014/main" id="{F6FB39DC-17E8-4351-F674-113B480F4B6A}"/>
              </a:ext>
            </a:extLst>
          </p:cNvPr>
          <p:cNvSpPr>
            <a:spLocks noChangeArrowheads="1"/>
          </p:cNvSpPr>
          <p:nvPr/>
        </p:nvSpPr>
        <p:spPr bwMode="auto">
          <a:xfrm>
            <a:off x="8813800" y="1580691"/>
            <a:ext cx="82550" cy="80645"/>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51" name="Line 135">
            <a:extLst>
              <a:ext uri="{FF2B5EF4-FFF2-40B4-BE49-F238E27FC236}">
                <a16:creationId xmlns:a16="http://schemas.microsoft.com/office/drawing/2014/main" id="{0A724296-6949-167F-F009-D97B03F23FAB}"/>
              </a:ext>
            </a:extLst>
          </p:cNvPr>
          <p:cNvSpPr>
            <a:spLocks noChangeShapeType="1"/>
          </p:cNvSpPr>
          <p:nvPr/>
        </p:nvSpPr>
        <p:spPr bwMode="auto">
          <a:xfrm flipV="1">
            <a:off x="7546975" y="1618156"/>
            <a:ext cx="1295400" cy="50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square" lIns="90000" tIns="46800" rIns="90000" bIns="46800" anchor="ctr">
            <a:spAutoFit/>
          </a:bodyPr>
          <a:lstStyle/>
          <a:p>
            <a:endParaRPr lang="zh-CN" altLang="en-US"/>
          </a:p>
        </p:txBody>
      </p:sp>
      <p:sp>
        <p:nvSpPr>
          <p:cNvPr id="52" name="Oval 136">
            <a:extLst>
              <a:ext uri="{FF2B5EF4-FFF2-40B4-BE49-F238E27FC236}">
                <a16:creationId xmlns:a16="http://schemas.microsoft.com/office/drawing/2014/main" id="{070C6E2A-76AC-9EEE-3900-9DBB651A0136}"/>
              </a:ext>
            </a:extLst>
          </p:cNvPr>
          <p:cNvSpPr>
            <a:spLocks noChangeArrowheads="1"/>
          </p:cNvSpPr>
          <p:nvPr/>
        </p:nvSpPr>
        <p:spPr bwMode="auto">
          <a:xfrm>
            <a:off x="5191760" y="1313991"/>
            <a:ext cx="82550" cy="80645"/>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53" name="Line 137">
            <a:extLst>
              <a:ext uri="{FF2B5EF4-FFF2-40B4-BE49-F238E27FC236}">
                <a16:creationId xmlns:a16="http://schemas.microsoft.com/office/drawing/2014/main" id="{189297BB-F596-C21F-1B28-BC2CB0985F68}"/>
              </a:ext>
            </a:extLst>
          </p:cNvPr>
          <p:cNvSpPr>
            <a:spLocks noChangeShapeType="1"/>
          </p:cNvSpPr>
          <p:nvPr/>
        </p:nvSpPr>
        <p:spPr bwMode="auto">
          <a:xfrm flipH="1">
            <a:off x="5273040" y="1363521"/>
            <a:ext cx="127952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54" name="Rectangle 138">
            <a:extLst>
              <a:ext uri="{FF2B5EF4-FFF2-40B4-BE49-F238E27FC236}">
                <a16:creationId xmlns:a16="http://schemas.microsoft.com/office/drawing/2014/main" id="{6E941B00-D13C-48E2-D04D-C9CB3115DD47}"/>
              </a:ext>
            </a:extLst>
          </p:cNvPr>
          <p:cNvSpPr>
            <a:spLocks noChangeArrowheads="1"/>
          </p:cNvSpPr>
          <p:nvPr/>
        </p:nvSpPr>
        <p:spPr bwMode="auto">
          <a:xfrm>
            <a:off x="6061075" y="2912286"/>
            <a:ext cx="147955" cy="495300"/>
          </a:xfrm>
          <a:prstGeom prst="rect">
            <a:avLst/>
          </a:prstGeom>
          <a:solidFill>
            <a:schemeClr val="accent6">
              <a:lumMod val="60000"/>
              <a:lumOff val="40000"/>
            </a:schemeClr>
          </a:solidFill>
          <a:ln w="38100">
            <a:solidFill>
              <a:schemeClr val="tx1"/>
            </a:solidFill>
            <a:miter lim="800000"/>
          </a:ln>
        </p:spPr>
        <p:txBody>
          <a:bodyPr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55" name="Line 141">
            <a:extLst>
              <a:ext uri="{FF2B5EF4-FFF2-40B4-BE49-F238E27FC236}">
                <a16:creationId xmlns:a16="http://schemas.microsoft.com/office/drawing/2014/main" id="{2187DC9E-B1B5-726F-FECC-2C84DE83929A}"/>
              </a:ext>
            </a:extLst>
          </p:cNvPr>
          <p:cNvSpPr>
            <a:spLocks noChangeShapeType="1"/>
          </p:cNvSpPr>
          <p:nvPr/>
        </p:nvSpPr>
        <p:spPr bwMode="auto">
          <a:xfrm flipH="1">
            <a:off x="6142355" y="1893111"/>
            <a:ext cx="40005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56" name="Line 142">
            <a:extLst>
              <a:ext uri="{FF2B5EF4-FFF2-40B4-BE49-F238E27FC236}">
                <a16:creationId xmlns:a16="http://schemas.microsoft.com/office/drawing/2014/main" id="{23493353-6D73-13A2-0A25-855AA6F53FED}"/>
              </a:ext>
            </a:extLst>
          </p:cNvPr>
          <p:cNvSpPr>
            <a:spLocks noChangeShapeType="1"/>
          </p:cNvSpPr>
          <p:nvPr/>
        </p:nvSpPr>
        <p:spPr bwMode="auto">
          <a:xfrm>
            <a:off x="5981700" y="3966386"/>
            <a:ext cx="31369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57" name="Text Box 144">
            <a:extLst>
              <a:ext uri="{FF2B5EF4-FFF2-40B4-BE49-F238E27FC236}">
                <a16:creationId xmlns:a16="http://schemas.microsoft.com/office/drawing/2014/main" id="{444748E1-06C6-A9F8-13D8-E6FD18884739}"/>
              </a:ext>
            </a:extLst>
          </p:cNvPr>
          <p:cNvSpPr txBox="1">
            <a:spLocks noChangeArrowheads="1"/>
          </p:cNvSpPr>
          <p:nvPr/>
        </p:nvSpPr>
        <p:spPr bwMode="auto">
          <a:xfrm>
            <a:off x="5022850" y="1315896"/>
            <a:ext cx="56070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err="1">
                <a:latin typeface="Times New Roman" panose="02020603050405020304" pitchFamily="18" charset="0"/>
                <a:ea typeface="楷体_GB2312" pitchFamily="49" charset="-122"/>
              </a:rPr>
              <a:t>u</a:t>
            </a:r>
            <a:r>
              <a:rPr lang="en-US" altLang="zh-CN" sz="2400" b="1" i="1" baseline="-25000" dirty="0" err="1">
                <a:latin typeface="Times New Roman" panose="02020603050405020304" pitchFamily="18" charset="0"/>
                <a:ea typeface="楷体_GB2312" pitchFamily="49" charset="-122"/>
              </a:rPr>
              <a:t>i</a:t>
            </a:r>
            <a:endParaRPr lang="en-US" altLang="zh-CN" sz="2400" b="1" i="1" baseline="-25000" dirty="0">
              <a:latin typeface="Times New Roman" panose="02020603050405020304" pitchFamily="18" charset="0"/>
              <a:ea typeface="楷体_GB2312" pitchFamily="49" charset="-122"/>
            </a:endParaRPr>
          </a:p>
        </p:txBody>
      </p:sp>
      <p:sp>
        <p:nvSpPr>
          <p:cNvPr id="58" name="Text Box 145">
            <a:extLst>
              <a:ext uri="{FF2B5EF4-FFF2-40B4-BE49-F238E27FC236}">
                <a16:creationId xmlns:a16="http://schemas.microsoft.com/office/drawing/2014/main" id="{287E2497-DD94-9370-B0E1-58F0B20E6271}"/>
              </a:ext>
            </a:extLst>
          </p:cNvPr>
          <p:cNvSpPr txBox="1">
            <a:spLocks noChangeArrowheads="1"/>
          </p:cNvSpPr>
          <p:nvPr/>
        </p:nvSpPr>
        <p:spPr bwMode="auto">
          <a:xfrm>
            <a:off x="6252845" y="2946576"/>
            <a:ext cx="56070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a:latin typeface="Times New Roman" panose="02020603050405020304" pitchFamily="18" charset="0"/>
                <a:ea typeface="楷体_GB2312" pitchFamily="49" charset="-122"/>
              </a:rPr>
              <a:t>R</a:t>
            </a:r>
            <a:r>
              <a:rPr lang="en-US" altLang="zh-CN" sz="2400" b="1" baseline="-25000" dirty="0">
                <a:latin typeface="Times New Roman" panose="02020603050405020304" pitchFamily="18" charset="0"/>
                <a:ea typeface="楷体_GB2312" pitchFamily="49" charset="-122"/>
              </a:rPr>
              <a:t>2</a:t>
            </a:r>
          </a:p>
        </p:txBody>
      </p:sp>
      <p:sp>
        <p:nvSpPr>
          <p:cNvPr id="59" name="Text Box 146">
            <a:extLst>
              <a:ext uri="{FF2B5EF4-FFF2-40B4-BE49-F238E27FC236}">
                <a16:creationId xmlns:a16="http://schemas.microsoft.com/office/drawing/2014/main" id="{53405875-1BC9-0ABB-6194-60039FD6957D}"/>
              </a:ext>
            </a:extLst>
          </p:cNvPr>
          <p:cNvSpPr txBox="1">
            <a:spLocks noChangeArrowheads="1"/>
          </p:cNvSpPr>
          <p:nvPr/>
        </p:nvSpPr>
        <p:spPr bwMode="auto">
          <a:xfrm>
            <a:off x="8797925" y="1585771"/>
            <a:ext cx="56070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err="1">
                <a:latin typeface="Times New Roman" panose="02020603050405020304" pitchFamily="18" charset="0"/>
                <a:ea typeface="楷体_GB2312" pitchFamily="49" charset="-122"/>
              </a:rPr>
              <a:t>u</a:t>
            </a:r>
            <a:r>
              <a:rPr lang="en-US" altLang="zh-CN" sz="2400" b="1" i="1" baseline="-25000" dirty="0" err="1">
                <a:latin typeface="Times New Roman" panose="02020603050405020304" pitchFamily="18" charset="0"/>
                <a:ea typeface="楷体_GB2312" pitchFamily="49" charset="-122"/>
              </a:rPr>
              <a:t>o</a:t>
            </a:r>
            <a:endParaRPr lang="en-US" altLang="zh-CN" sz="2400" b="1" i="1" baseline="-25000" dirty="0">
              <a:latin typeface="Times New Roman" panose="02020603050405020304" pitchFamily="18" charset="0"/>
              <a:ea typeface="楷体_GB2312" pitchFamily="49" charset="-122"/>
            </a:endParaRPr>
          </a:p>
        </p:txBody>
      </p:sp>
      <p:sp>
        <p:nvSpPr>
          <p:cNvPr id="60" name="Line 176">
            <a:extLst>
              <a:ext uri="{FF2B5EF4-FFF2-40B4-BE49-F238E27FC236}">
                <a16:creationId xmlns:a16="http://schemas.microsoft.com/office/drawing/2014/main" id="{DF1902BB-019C-BF90-FF26-9264C6C4C0A2}"/>
              </a:ext>
            </a:extLst>
          </p:cNvPr>
          <p:cNvSpPr>
            <a:spLocks noChangeShapeType="1"/>
          </p:cNvSpPr>
          <p:nvPr/>
        </p:nvSpPr>
        <p:spPr bwMode="auto">
          <a:xfrm flipH="1">
            <a:off x="6142355" y="2719881"/>
            <a:ext cx="215709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1" name="Rectangle 177">
            <a:extLst>
              <a:ext uri="{FF2B5EF4-FFF2-40B4-BE49-F238E27FC236}">
                <a16:creationId xmlns:a16="http://schemas.microsoft.com/office/drawing/2014/main" id="{3025D3BF-6B06-CC0E-287D-F2BEEA0A6951}"/>
              </a:ext>
            </a:extLst>
          </p:cNvPr>
          <p:cNvSpPr>
            <a:spLocks noChangeArrowheads="1"/>
          </p:cNvSpPr>
          <p:nvPr/>
        </p:nvSpPr>
        <p:spPr bwMode="auto">
          <a:xfrm rot="16200000">
            <a:off x="7419975" y="2460801"/>
            <a:ext cx="144145" cy="507365"/>
          </a:xfrm>
          <a:prstGeom prst="rect">
            <a:avLst/>
          </a:prstGeom>
          <a:solidFill>
            <a:schemeClr val="accent2"/>
          </a:solidFill>
          <a:ln w="38100">
            <a:solidFill>
              <a:srgbClr val="000070"/>
            </a:solidFill>
            <a:miter lim="800000"/>
          </a:ln>
        </p:spPr>
        <p:txBody>
          <a:bodyPr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62" name="Line 178">
            <a:extLst>
              <a:ext uri="{FF2B5EF4-FFF2-40B4-BE49-F238E27FC236}">
                <a16:creationId xmlns:a16="http://schemas.microsoft.com/office/drawing/2014/main" id="{8EA95F2E-238B-E6C3-6F0A-253DDF55A131}"/>
              </a:ext>
            </a:extLst>
          </p:cNvPr>
          <p:cNvSpPr>
            <a:spLocks noChangeShapeType="1"/>
          </p:cNvSpPr>
          <p:nvPr/>
        </p:nvSpPr>
        <p:spPr bwMode="auto">
          <a:xfrm>
            <a:off x="8278495" y="1628316"/>
            <a:ext cx="0" cy="109664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63" name="Rectangle 186">
            <a:extLst>
              <a:ext uri="{FF2B5EF4-FFF2-40B4-BE49-F238E27FC236}">
                <a16:creationId xmlns:a16="http://schemas.microsoft.com/office/drawing/2014/main" id="{64B03012-E179-67AF-1C9A-D0297C4938BF}"/>
              </a:ext>
            </a:extLst>
          </p:cNvPr>
          <p:cNvSpPr>
            <a:spLocks noChangeArrowheads="1"/>
          </p:cNvSpPr>
          <p:nvPr/>
        </p:nvSpPr>
        <p:spPr bwMode="auto">
          <a:xfrm rot="16200000">
            <a:off x="6722745" y="2975786"/>
            <a:ext cx="73660" cy="320675"/>
          </a:xfrm>
          <a:prstGeom prst="rect">
            <a:avLst/>
          </a:prstGeom>
          <a:solidFill>
            <a:schemeClr val="bg1"/>
          </a:solidFill>
          <a:ln w="38100">
            <a:solidFill>
              <a:schemeClr val="bg1"/>
            </a:solidFill>
            <a:miter lim="800000"/>
          </a:ln>
        </p:spPr>
        <p:txBody>
          <a:bodyPr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64" name="Text Box 190">
            <a:extLst>
              <a:ext uri="{FF2B5EF4-FFF2-40B4-BE49-F238E27FC236}">
                <a16:creationId xmlns:a16="http://schemas.microsoft.com/office/drawing/2014/main" id="{E0D78D68-496B-7B4B-41EA-E30C9EBE3AE0}"/>
              </a:ext>
            </a:extLst>
          </p:cNvPr>
          <p:cNvSpPr txBox="1">
            <a:spLocks noChangeArrowheads="1"/>
          </p:cNvSpPr>
          <p:nvPr/>
        </p:nvSpPr>
        <p:spPr bwMode="auto">
          <a:xfrm>
            <a:off x="7238365" y="2176956"/>
            <a:ext cx="71882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a:latin typeface="Times New Roman" panose="02020603050405020304" pitchFamily="18" charset="0"/>
                <a:ea typeface="楷体_GB2312" pitchFamily="49" charset="-122"/>
              </a:rPr>
              <a:t>R</a:t>
            </a:r>
            <a:r>
              <a:rPr lang="en-US" altLang="zh-CN" sz="2400" b="1" baseline="-25000" dirty="0">
                <a:latin typeface="Times New Roman" panose="02020603050405020304" pitchFamily="18" charset="0"/>
                <a:ea typeface="楷体_GB2312" pitchFamily="49" charset="-122"/>
              </a:rPr>
              <a:t>1</a:t>
            </a:r>
          </a:p>
        </p:txBody>
      </p:sp>
      <p:sp>
        <p:nvSpPr>
          <p:cNvPr id="65" name="Oval 204">
            <a:extLst>
              <a:ext uri="{FF2B5EF4-FFF2-40B4-BE49-F238E27FC236}">
                <a16:creationId xmlns:a16="http://schemas.microsoft.com/office/drawing/2014/main" id="{F38F2634-2C34-FD30-B8A5-F7461D88EC61}"/>
              </a:ext>
            </a:extLst>
          </p:cNvPr>
          <p:cNvSpPr>
            <a:spLocks noChangeArrowheads="1"/>
          </p:cNvSpPr>
          <p:nvPr/>
        </p:nvSpPr>
        <p:spPr bwMode="auto">
          <a:xfrm>
            <a:off x="8241030" y="1580691"/>
            <a:ext cx="82550" cy="80645"/>
          </a:xfrm>
          <a:prstGeom prst="ellipse">
            <a:avLst/>
          </a:prstGeom>
          <a:solidFill>
            <a:schemeClr val="tx2"/>
          </a:solidFill>
          <a:ln w="38100">
            <a:solidFill>
              <a:schemeClr val="tx1"/>
            </a:solidFill>
            <a:round/>
          </a:ln>
        </p:spPr>
        <p:txBody>
          <a:bodyPr wrap="none"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66" name="Oval 205">
            <a:extLst>
              <a:ext uri="{FF2B5EF4-FFF2-40B4-BE49-F238E27FC236}">
                <a16:creationId xmlns:a16="http://schemas.microsoft.com/office/drawing/2014/main" id="{A6373673-0994-530B-4917-99ADF85ECE2E}"/>
              </a:ext>
            </a:extLst>
          </p:cNvPr>
          <p:cNvSpPr>
            <a:spLocks noChangeArrowheads="1"/>
          </p:cNvSpPr>
          <p:nvPr/>
        </p:nvSpPr>
        <p:spPr bwMode="auto">
          <a:xfrm>
            <a:off x="6102985" y="2671621"/>
            <a:ext cx="82550" cy="80645"/>
          </a:xfrm>
          <a:prstGeom prst="ellipse">
            <a:avLst/>
          </a:prstGeom>
          <a:solidFill>
            <a:schemeClr val="tx2"/>
          </a:solidFill>
          <a:ln w="38100">
            <a:solidFill>
              <a:schemeClr val="tx1"/>
            </a:solidFill>
            <a:round/>
          </a:ln>
        </p:spPr>
        <p:txBody>
          <a:bodyPr wrap="none" lIns="90000" tIns="46800" rIns="90000" bIns="46800" anchor="ctr">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endParaRPr kumimoji="0" lang="zh-CN" altLang="en-US" sz="1800" baseline="-25000">
              <a:latin typeface="Garamond" panose="02020404030301010803" pitchFamily="18" charset="0"/>
              <a:ea typeface="宋体" panose="02010600030101010101" pitchFamily="2" charset="-122"/>
            </a:endParaRPr>
          </a:p>
        </p:txBody>
      </p:sp>
      <p:sp>
        <p:nvSpPr>
          <p:cNvPr id="67" name="Text Box 144">
            <a:extLst>
              <a:ext uri="{FF2B5EF4-FFF2-40B4-BE49-F238E27FC236}">
                <a16:creationId xmlns:a16="http://schemas.microsoft.com/office/drawing/2014/main" id="{40104AFF-6974-B791-8C1D-5DE38F87A669}"/>
              </a:ext>
            </a:extLst>
          </p:cNvPr>
          <p:cNvSpPr txBox="1">
            <a:spLocks noChangeArrowheads="1"/>
          </p:cNvSpPr>
          <p:nvPr/>
        </p:nvSpPr>
        <p:spPr bwMode="auto">
          <a:xfrm>
            <a:off x="5973445" y="1329866"/>
            <a:ext cx="56070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err="1">
                <a:solidFill>
                  <a:srgbClr val="503FFF"/>
                </a:solidFill>
                <a:latin typeface="Times New Roman" panose="02020603050405020304" pitchFamily="18" charset="0"/>
                <a:ea typeface="楷体_GB2312" pitchFamily="49" charset="-122"/>
              </a:rPr>
              <a:t>u</a:t>
            </a:r>
            <a:r>
              <a:rPr lang="en-US" altLang="zh-CN" sz="2400" b="1" i="1" baseline="-25000" dirty="0" err="1">
                <a:solidFill>
                  <a:srgbClr val="503FFF"/>
                </a:solidFill>
                <a:latin typeface="Times New Roman" panose="02020603050405020304" pitchFamily="18" charset="0"/>
                <a:ea typeface="楷体_GB2312" pitchFamily="49" charset="-122"/>
              </a:rPr>
              <a:t>id</a:t>
            </a:r>
          </a:p>
        </p:txBody>
      </p:sp>
      <p:grpSp>
        <p:nvGrpSpPr>
          <p:cNvPr id="68" name="组合 67">
            <a:extLst>
              <a:ext uri="{FF2B5EF4-FFF2-40B4-BE49-F238E27FC236}">
                <a16:creationId xmlns:a16="http://schemas.microsoft.com/office/drawing/2014/main" id="{BCC86124-3106-668B-10EB-6C45E739598F}"/>
              </a:ext>
            </a:extLst>
          </p:cNvPr>
          <p:cNvGrpSpPr/>
          <p:nvPr/>
        </p:nvGrpSpPr>
        <p:grpSpPr>
          <a:xfrm>
            <a:off x="6516460" y="934045"/>
            <a:ext cx="1013250" cy="1283548"/>
            <a:chOff x="6665435" y="3171856"/>
            <a:chExt cx="1042740" cy="2127963"/>
          </a:xfrm>
        </p:grpSpPr>
        <p:sp>
          <p:nvSpPr>
            <p:cNvPr id="69" name="Rectangle 1033">
              <a:extLst>
                <a:ext uri="{FF2B5EF4-FFF2-40B4-BE49-F238E27FC236}">
                  <a16:creationId xmlns:a16="http://schemas.microsoft.com/office/drawing/2014/main" id="{3B25F33F-CEEE-F984-316C-1C717E3677DE}"/>
                </a:ext>
              </a:extLst>
            </p:cNvPr>
            <p:cNvSpPr>
              <a:spLocks noChangeArrowheads="1"/>
            </p:cNvSpPr>
            <p:nvPr/>
          </p:nvSpPr>
          <p:spPr bwMode="auto">
            <a:xfrm>
              <a:off x="6712612" y="3381367"/>
              <a:ext cx="995563" cy="1905000"/>
            </a:xfrm>
            <a:prstGeom prst="rect">
              <a:avLst/>
            </a:prstGeom>
            <a:noFill/>
            <a:ln w="38100">
              <a:solidFill>
                <a:schemeClr val="tx1"/>
              </a:solidFill>
              <a:miter lim="800000"/>
            </a:ln>
            <a:effectLst/>
          </p:spPr>
          <p:txBody>
            <a:bodyPr wrap="square" anchor="ctr">
              <a:spAutoFit/>
            </a:bodyPr>
            <a:lstStyle/>
            <a:p>
              <a:endParaRPr lang="zh-CN" altLang="en-US"/>
            </a:p>
          </p:txBody>
        </p:sp>
        <p:sp>
          <p:nvSpPr>
            <p:cNvPr id="70" name="Text Box 1036">
              <a:extLst>
                <a:ext uri="{FF2B5EF4-FFF2-40B4-BE49-F238E27FC236}">
                  <a16:creationId xmlns:a16="http://schemas.microsoft.com/office/drawing/2014/main" id="{0FC95CF3-2F5E-7BAC-0B22-D698ADA4BDA0}"/>
                </a:ext>
              </a:extLst>
            </p:cNvPr>
            <p:cNvSpPr txBox="1">
              <a:spLocks noChangeArrowheads="1"/>
            </p:cNvSpPr>
            <p:nvPr/>
          </p:nvSpPr>
          <p:spPr bwMode="auto">
            <a:xfrm>
              <a:off x="6712639" y="3171856"/>
              <a:ext cx="756444" cy="1069595"/>
            </a:xfrm>
            <a:prstGeom prst="rect">
              <a:avLst/>
            </a:prstGeom>
            <a:noFill/>
            <a:ln w="38100">
              <a:noFill/>
              <a:miter lim="800000"/>
            </a:ln>
            <a:effectLst/>
          </p:spPr>
          <p:txBody>
            <a:bodyPr wrap="square">
              <a:spAutoFit/>
            </a:bodyPr>
            <a:lstStyle/>
            <a:p>
              <a:pPr>
                <a:spcBef>
                  <a:spcPct val="50000"/>
                </a:spcBef>
              </a:pPr>
              <a:r>
                <a:rPr lang="en-US" altLang="zh-CN" sz="3600" dirty="0">
                  <a:solidFill>
                    <a:srgbClr val="FF0000"/>
                  </a:solidFill>
                  <a:ea typeface="楷体" panose="02010609060101010101" pitchFamily="49" charset="-122"/>
                </a:rPr>
                <a:t>_</a:t>
              </a:r>
              <a:endParaRPr lang="en-US" altLang="zh-CN" sz="3600" i="1" dirty="0">
                <a:solidFill>
                  <a:srgbClr val="FF0000"/>
                </a:solidFill>
                <a:ea typeface="楷体" panose="02010609060101010101" pitchFamily="49" charset="-122"/>
              </a:endParaRPr>
            </a:p>
          </p:txBody>
        </p:sp>
        <p:sp>
          <p:nvSpPr>
            <p:cNvPr id="71" name="Text Box 1037">
              <a:extLst>
                <a:ext uri="{FF2B5EF4-FFF2-40B4-BE49-F238E27FC236}">
                  <a16:creationId xmlns:a16="http://schemas.microsoft.com/office/drawing/2014/main" id="{3FDEC0AA-F73E-4EDC-5E2D-3B36F216C079}"/>
                </a:ext>
              </a:extLst>
            </p:cNvPr>
            <p:cNvSpPr txBox="1">
              <a:spLocks noChangeArrowheads="1"/>
            </p:cNvSpPr>
            <p:nvPr/>
          </p:nvSpPr>
          <p:spPr bwMode="auto">
            <a:xfrm>
              <a:off x="6665435" y="4230224"/>
              <a:ext cx="400049" cy="1069595"/>
            </a:xfrm>
            <a:prstGeom prst="rect">
              <a:avLst/>
            </a:prstGeom>
            <a:noFill/>
            <a:ln w="38100">
              <a:noFill/>
              <a:miter lim="800000"/>
            </a:ln>
            <a:effectLst/>
          </p:spPr>
          <p:txBody>
            <a:bodyPr>
              <a:spAutoFit/>
            </a:bodyPr>
            <a:lstStyle/>
            <a:p>
              <a:pPr>
                <a:spcBef>
                  <a:spcPct val="50000"/>
                </a:spcBef>
              </a:pPr>
              <a:r>
                <a:rPr lang="en-US" altLang="zh-CN" sz="3600" b="1" dirty="0">
                  <a:solidFill>
                    <a:srgbClr val="FF0000"/>
                  </a:solidFill>
                  <a:ea typeface="楷体" panose="02010609060101010101" pitchFamily="49" charset="-122"/>
                </a:rPr>
                <a:t>+</a:t>
              </a:r>
              <a:endParaRPr lang="en-US" altLang="zh-CN" sz="3600" b="1" i="1" dirty="0">
                <a:solidFill>
                  <a:srgbClr val="FF0000"/>
                </a:solidFill>
                <a:ea typeface="楷体" panose="02010609060101010101" pitchFamily="49" charset="-122"/>
              </a:endParaRPr>
            </a:p>
          </p:txBody>
        </p:sp>
        <p:sp>
          <p:nvSpPr>
            <p:cNvPr id="72" name="Text Box 1038">
              <a:extLst>
                <a:ext uri="{FF2B5EF4-FFF2-40B4-BE49-F238E27FC236}">
                  <a16:creationId xmlns:a16="http://schemas.microsoft.com/office/drawing/2014/main" id="{16320BFE-8BCE-EF2D-567F-59DD701A9B27}"/>
                </a:ext>
              </a:extLst>
            </p:cNvPr>
            <p:cNvSpPr txBox="1">
              <a:spLocks noChangeArrowheads="1"/>
            </p:cNvSpPr>
            <p:nvPr/>
          </p:nvSpPr>
          <p:spPr bwMode="auto">
            <a:xfrm rot="5400000">
              <a:off x="6969577" y="3386566"/>
              <a:ext cx="552450" cy="579438"/>
            </a:xfrm>
            <a:prstGeom prst="rect">
              <a:avLst/>
            </a:prstGeom>
            <a:noFill/>
            <a:ln w="38100">
              <a:noFill/>
              <a:miter lim="800000"/>
            </a:ln>
            <a:effectLst/>
          </p:spPr>
          <p:txBody>
            <a:bodyPr>
              <a:spAutoFit/>
            </a:bodyPr>
            <a:lstStyle/>
            <a:p>
              <a:pPr>
                <a:spcBef>
                  <a:spcPct val="50000"/>
                </a:spcBef>
              </a:pPr>
              <a:r>
                <a:rPr lang="en-US" altLang="zh-CN" sz="3200" b="1" dirty="0">
                  <a:ea typeface="楷体" panose="02010609060101010101" pitchFamily="49" charset="-122"/>
                  <a:sym typeface="Symbol" panose="05050102010706020507" pitchFamily="18" charset="2"/>
                </a:rPr>
                <a:t></a:t>
              </a:r>
              <a:endParaRPr lang="en-US" altLang="zh-CN" sz="3200" b="1" i="1" dirty="0">
                <a:ea typeface="楷体" panose="02010609060101010101" pitchFamily="49" charset="-122"/>
              </a:endParaRPr>
            </a:p>
          </p:txBody>
        </p:sp>
        <p:sp>
          <p:nvSpPr>
            <p:cNvPr id="73" name="Text Box 1041">
              <a:extLst>
                <a:ext uri="{FF2B5EF4-FFF2-40B4-BE49-F238E27FC236}">
                  <a16:creationId xmlns:a16="http://schemas.microsoft.com/office/drawing/2014/main" id="{34717932-CE15-26A6-8E17-8779D096BD49}"/>
                </a:ext>
              </a:extLst>
            </p:cNvPr>
            <p:cNvSpPr txBox="1">
              <a:spLocks noChangeArrowheads="1"/>
            </p:cNvSpPr>
            <p:nvPr/>
          </p:nvSpPr>
          <p:spPr bwMode="auto">
            <a:xfrm>
              <a:off x="7286826" y="3426147"/>
              <a:ext cx="305190" cy="571480"/>
            </a:xfrm>
            <a:prstGeom prst="rect">
              <a:avLst/>
            </a:prstGeom>
            <a:noFill/>
            <a:ln w="38100">
              <a:noFill/>
              <a:miter lim="800000"/>
            </a:ln>
            <a:effectLst/>
          </p:spPr>
          <p:txBody>
            <a:bodyPr wrap="square">
              <a:spAutoFit/>
            </a:bodyPr>
            <a:lstStyle/>
            <a:p>
              <a:pPr>
                <a:spcBef>
                  <a:spcPct val="50000"/>
                </a:spcBef>
              </a:pPr>
              <a:r>
                <a:rPr lang="en-US" altLang="zh-CN" sz="2000" b="1" dirty="0">
                  <a:latin typeface="Times New Roman" panose="02020603050405020304" pitchFamily="18" charset="0"/>
                  <a:ea typeface="楷体_GB2312" pitchFamily="49" charset="-122"/>
                  <a:cs typeface="Times New Roman" panose="02020603050405020304" pitchFamily="18" charset="0"/>
                  <a:sym typeface="Symbol" panose="05050102010706020507" pitchFamily="18" charset="2"/>
                </a:rPr>
                <a:t>A</a:t>
              </a:r>
              <a:endParaRPr lang="en-US" altLang="zh-CN" sz="2000" b="1" dirty="0">
                <a:latin typeface="Times New Roman" panose="02020603050405020304" pitchFamily="18" charset="0"/>
                <a:ea typeface="楷体_GB2312" pitchFamily="49" charset="-122"/>
                <a:cs typeface="Times New Roman" panose="02020603050405020304" pitchFamily="18" charset="0"/>
              </a:endParaRPr>
            </a:p>
          </p:txBody>
        </p:sp>
      </p:grpSp>
      <p:sp>
        <p:nvSpPr>
          <p:cNvPr id="74" name="Line 128">
            <a:extLst>
              <a:ext uri="{FF2B5EF4-FFF2-40B4-BE49-F238E27FC236}">
                <a16:creationId xmlns:a16="http://schemas.microsoft.com/office/drawing/2014/main" id="{7389486C-9480-AA4A-7F4F-B43EF1B2A723}"/>
              </a:ext>
            </a:extLst>
          </p:cNvPr>
          <p:cNvSpPr>
            <a:spLocks noChangeShapeType="1"/>
          </p:cNvSpPr>
          <p:nvPr/>
        </p:nvSpPr>
        <p:spPr bwMode="auto">
          <a:xfrm flipH="1">
            <a:off x="6138545" y="1874696"/>
            <a:ext cx="635" cy="83185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aphicFrame>
        <p:nvGraphicFramePr>
          <p:cNvPr id="75" name="Object 13">
            <a:extLst>
              <a:ext uri="{FF2B5EF4-FFF2-40B4-BE49-F238E27FC236}">
                <a16:creationId xmlns:a16="http://schemas.microsoft.com/office/drawing/2014/main" id="{D3416FE4-CA45-EC8D-06DF-661319208FD7}"/>
              </a:ext>
            </a:extLst>
          </p:cNvPr>
          <p:cNvGraphicFramePr>
            <a:graphicFrameLocks noChangeAspect="1"/>
          </p:cNvGraphicFramePr>
          <p:nvPr>
            <p:extLst>
              <p:ext uri="{D42A27DB-BD31-4B8C-83A1-F6EECF244321}">
                <p14:modId xmlns:p14="http://schemas.microsoft.com/office/powerpoint/2010/main" val="2504209297"/>
              </p:ext>
            </p:extLst>
          </p:nvPr>
        </p:nvGraphicFramePr>
        <p:xfrm>
          <a:off x="5150326" y="966625"/>
          <a:ext cx="349250" cy="347662"/>
        </p:xfrm>
        <a:graphic>
          <a:graphicData uri="http://schemas.openxmlformats.org/presentationml/2006/ole">
            <mc:AlternateContent xmlns:mc="http://schemas.openxmlformats.org/markup-compatibility/2006">
              <mc:Choice xmlns:v="urn:schemas-microsoft-com:vml" Requires="v">
                <p:oleObj name="Visio" r:id="rId14" imgW="342900" imgH="342900" progId="Visio.Drawing.11">
                  <p:embed/>
                </p:oleObj>
              </mc:Choice>
              <mc:Fallback>
                <p:oleObj name="Visio" r:id="rId14" imgW="342900" imgH="342900" progId="Visio.Drawing.11">
                  <p:embed/>
                  <p:pic>
                    <p:nvPicPr>
                      <p:cNvPr id="175"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0326" y="966625"/>
                        <a:ext cx="3492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6" name="Group 11">
            <a:extLst>
              <a:ext uri="{FF2B5EF4-FFF2-40B4-BE49-F238E27FC236}">
                <a16:creationId xmlns:a16="http://schemas.microsoft.com/office/drawing/2014/main" id="{A2160E24-DCF9-A810-CD81-669AF8529FCA}"/>
              </a:ext>
            </a:extLst>
          </p:cNvPr>
          <p:cNvGrpSpPr/>
          <p:nvPr/>
        </p:nvGrpSpPr>
        <p:grpSpPr bwMode="auto">
          <a:xfrm>
            <a:off x="6534172" y="1827298"/>
            <a:ext cx="1832266" cy="1756013"/>
            <a:chOff x="3696" y="1249"/>
            <a:chExt cx="1014" cy="1103"/>
          </a:xfrm>
        </p:grpSpPr>
        <p:sp>
          <p:nvSpPr>
            <p:cNvPr id="77" name="Line 12">
              <a:extLst>
                <a:ext uri="{FF2B5EF4-FFF2-40B4-BE49-F238E27FC236}">
                  <a16:creationId xmlns:a16="http://schemas.microsoft.com/office/drawing/2014/main" id="{FB6AA16F-70B6-A4AF-F50B-3A4D2445244A}"/>
                </a:ext>
              </a:extLst>
            </p:cNvPr>
            <p:cNvSpPr>
              <a:spLocks noChangeShapeType="1"/>
            </p:cNvSpPr>
            <p:nvPr/>
          </p:nvSpPr>
          <p:spPr bwMode="auto">
            <a:xfrm>
              <a:off x="4704" y="1249"/>
              <a:ext cx="6" cy="670"/>
            </a:xfrm>
            <a:prstGeom prst="line">
              <a:avLst/>
            </a:prstGeom>
            <a:noFill/>
            <a:ln w="38100">
              <a:solidFill>
                <a:srgbClr val="6C63FF"/>
              </a:solidFill>
              <a:prstDash val="dash"/>
              <a:round/>
              <a:headEnd type="triangle" w="med" len="med"/>
              <a:tailEnd type="none" w="med" len="med"/>
            </a:ln>
            <a:effectLst/>
          </p:spPr>
          <p:txBody>
            <a:bodyPr wrap="none" anchor="ctr"/>
            <a:lstStyle/>
            <a:p>
              <a:endParaRPr lang="zh-CN" altLang="en-US"/>
            </a:p>
          </p:txBody>
        </p:sp>
        <p:sp>
          <p:nvSpPr>
            <p:cNvPr id="78" name="Line 13">
              <a:extLst>
                <a:ext uri="{FF2B5EF4-FFF2-40B4-BE49-F238E27FC236}">
                  <a16:creationId xmlns:a16="http://schemas.microsoft.com/office/drawing/2014/main" id="{AB266B86-362F-23AB-91FF-538C1003874C}"/>
                </a:ext>
              </a:extLst>
            </p:cNvPr>
            <p:cNvSpPr>
              <a:spLocks noChangeShapeType="1"/>
            </p:cNvSpPr>
            <p:nvPr/>
          </p:nvSpPr>
          <p:spPr bwMode="auto">
            <a:xfrm flipH="1">
              <a:off x="3696" y="1920"/>
              <a:ext cx="1008" cy="0"/>
            </a:xfrm>
            <a:prstGeom prst="line">
              <a:avLst/>
            </a:prstGeom>
            <a:noFill/>
            <a:ln w="38100">
              <a:solidFill>
                <a:srgbClr val="6C63FF"/>
              </a:solidFill>
              <a:prstDash val="dash"/>
              <a:round/>
            </a:ln>
            <a:effectLst/>
          </p:spPr>
          <p:txBody>
            <a:bodyPr wrap="none" anchor="ctr"/>
            <a:lstStyle/>
            <a:p>
              <a:endParaRPr lang="zh-CN" altLang="en-US"/>
            </a:p>
          </p:txBody>
        </p:sp>
        <p:sp>
          <p:nvSpPr>
            <p:cNvPr id="79" name="Line 14">
              <a:extLst>
                <a:ext uri="{FF2B5EF4-FFF2-40B4-BE49-F238E27FC236}">
                  <a16:creationId xmlns:a16="http://schemas.microsoft.com/office/drawing/2014/main" id="{C651B2EC-8FA1-36F9-73F9-15E8E69C8B0B}"/>
                </a:ext>
              </a:extLst>
            </p:cNvPr>
            <p:cNvSpPr>
              <a:spLocks noChangeShapeType="1"/>
            </p:cNvSpPr>
            <p:nvPr/>
          </p:nvSpPr>
          <p:spPr bwMode="auto">
            <a:xfrm>
              <a:off x="3696" y="1920"/>
              <a:ext cx="0" cy="432"/>
            </a:xfrm>
            <a:prstGeom prst="line">
              <a:avLst/>
            </a:prstGeom>
            <a:noFill/>
            <a:ln w="38100">
              <a:solidFill>
                <a:srgbClr val="6C63FF"/>
              </a:solidFill>
              <a:prstDash val="dash"/>
              <a:round/>
              <a:headEnd type="none"/>
              <a:tailEnd type="none" w="med" len="med"/>
            </a:ln>
            <a:effectLst/>
          </p:spPr>
          <p:txBody>
            <a:bodyPr wrap="none" anchor="ctr"/>
            <a:lstStyle/>
            <a:p>
              <a:endParaRPr lang="zh-CN" altLang="en-US"/>
            </a:p>
          </p:txBody>
        </p:sp>
      </p:grpSp>
      <p:sp>
        <p:nvSpPr>
          <p:cNvPr id="80" name="Line 128">
            <a:extLst>
              <a:ext uri="{FF2B5EF4-FFF2-40B4-BE49-F238E27FC236}">
                <a16:creationId xmlns:a16="http://schemas.microsoft.com/office/drawing/2014/main" id="{DC4AE31D-A37B-FF5E-1869-5C3ADEA11BF0}"/>
              </a:ext>
            </a:extLst>
          </p:cNvPr>
          <p:cNvSpPr>
            <a:spLocks noChangeShapeType="1"/>
          </p:cNvSpPr>
          <p:nvPr/>
        </p:nvSpPr>
        <p:spPr bwMode="auto">
          <a:xfrm flipH="1">
            <a:off x="6137275" y="1895651"/>
            <a:ext cx="635" cy="83185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81" name="文本框 80">
            <a:extLst>
              <a:ext uri="{FF2B5EF4-FFF2-40B4-BE49-F238E27FC236}">
                <a16:creationId xmlns:a16="http://schemas.microsoft.com/office/drawing/2014/main" id="{F9AFC07A-AE98-00A5-2D38-58562500C7B3}"/>
              </a:ext>
            </a:extLst>
          </p:cNvPr>
          <p:cNvSpPr txBox="1"/>
          <p:nvPr/>
        </p:nvSpPr>
        <p:spPr>
          <a:xfrm>
            <a:off x="6813550" y="3191051"/>
            <a:ext cx="2399030" cy="1198880"/>
          </a:xfrm>
          <a:prstGeom prst="rect">
            <a:avLst/>
          </a:prstGeom>
          <a:noFill/>
        </p:spPr>
        <p:txBody>
          <a:bodyPr wrap="square" rtlCol="0" anchor="t">
            <a:spAutoFit/>
          </a:bodyPr>
          <a:lstStyle/>
          <a:p>
            <a:pPr>
              <a:lnSpc>
                <a:spcPct val="150000"/>
              </a:lnSpc>
            </a:pPr>
            <a:r>
              <a:rPr lang="en-US" altLang="zh-CN" b="1" i="1" dirty="0" err="1">
                <a:solidFill>
                  <a:srgbClr val="FF12FF"/>
                </a:solidFill>
                <a:latin typeface="Times New Roman" panose="02020603050405020304" pitchFamily="18" charset="0"/>
                <a:ea typeface="楷体_GB2312" pitchFamily="49" charset="-122"/>
                <a:sym typeface="+mn-ea"/>
              </a:rPr>
              <a:t>u</a:t>
            </a:r>
            <a:r>
              <a:rPr lang="en-US" altLang="zh-CN" b="1" baseline="-25000" dirty="0" err="1">
                <a:solidFill>
                  <a:srgbClr val="FF12FF"/>
                </a:solidFill>
                <a:latin typeface="Times New Roman" panose="02020603050405020304" pitchFamily="18" charset="0"/>
                <a:ea typeface="楷体_GB2312" pitchFamily="49" charset="-122"/>
                <a:sym typeface="+mn-ea"/>
              </a:rPr>
              <a:t>id</a:t>
            </a:r>
            <a:r>
              <a:rPr lang="en-US" altLang="zh-CN" b="1" dirty="0">
                <a:solidFill>
                  <a:srgbClr val="FF12FF"/>
                </a:solidFill>
                <a:latin typeface="Times New Roman" panose="02020603050405020304" pitchFamily="18" charset="0"/>
                <a:ea typeface="楷体_GB2312" pitchFamily="49" charset="-122"/>
                <a:sym typeface="+mn-ea"/>
              </a:rPr>
              <a:t>= </a:t>
            </a:r>
            <a:r>
              <a:rPr lang="en-US" altLang="zh-CN" b="1" i="1" dirty="0" err="1">
                <a:solidFill>
                  <a:srgbClr val="FF12FF"/>
                </a:solidFill>
                <a:latin typeface="Times New Roman" panose="02020603050405020304" pitchFamily="18" charset="0"/>
                <a:ea typeface="楷体_GB2312" pitchFamily="49" charset="-122"/>
                <a:sym typeface="+mn-ea"/>
              </a:rPr>
              <a:t>u</a:t>
            </a:r>
            <a:r>
              <a:rPr lang="en-US" altLang="zh-CN" b="1" baseline="-25000" dirty="0" err="1">
                <a:solidFill>
                  <a:srgbClr val="FF12FF"/>
                </a:solidFill>
                <a:latin typeface="Times New Roman" panose="02020603050405020304" pitchFamily="18" charset="0"/>
                <a:ea typeface="楷体_GB2312" pitchFamily="49" charset="-122"/>
                <a:sym typeface="+mn-ea"/>
              </a:rPr>
              <a:t>i</a:t>
            </a:r>
            <a:r>
              <a:rPr lang="en-US" altLang="zh-CN" b="1" baseline="-25000" dirty="0">
                <a:solidFill>
                  <a:srgbClr val="FF12FF"/>
                </a:solidFill>
                <a:latin typeface="Times New Roman" panose="02020603050405020304" pitchFamily="18" charset="0"/>
                <a:ea typeface="楷体_GB2312" pitchFamily="49" charset="-122"/>
                <a:sym typeface="+mn-ea"/>
              </a:rPr>
              <a:t> </a:t>
            </a:r>
            <a:r>
              <a:rPr lang="en-US" altLang="zh-CN" b="1" dirty="0">
                <a:solidFill>
                  <a:srgbClr val="FF12FF"/>
                </a:solidFill>
                <a:latin typeface="Times New Roman" panose="02020603050405020304" pitchFamily="18" charset="0"/>
                <a:ea typeface="楷体_GB2312" pitchFamily="49" charset="-122"/>
                <a:sym typeface="+mn-ea"/>
              </a:rPr>
              <a:t>- </a:t>
            </a:r>
            <a:r>
              <a:rPr lang="en-US" altLang="zh-CN" b="1" i="1" dirty="0" err="1">
                <a:solidFill>
                  <a:srgbClr val="FF12FF"/>
                </a:solidFill>
                <a:latin typeface="Times New Roman" panose="02020603050405020304" pitchFamily="18" charset="0"/>
                <a:ea typeface="楷体_GB2312" pitchFamily="49" charset="-122"/>
                <a:sym typeface="+mn-ea"/>
              </a:rPr>
              <a:t>u</a:t>
            </a:r>
            <a:r>
              <a:rPr lang="en-US" altLang="zh-CN" b="1" baseline="-25000" dirty="0" err="1">
                <a:solidFill>
                  <a:srgbClr val="FF12FF"/>
                </a:solidFill>
                <a:latin typeface="Times New Roman" panose="02020603050405020304" pitchFamily="18" charset="0"/>
                <a:ea typeface="楷体_GB2312" pitchFamily="49" charset="-122"/>
                <a:sym typeface="+mn-ea"/>
              </a:rPr>
              <a:t>f </a:t>
            </a:r>
            <a:r>
              <a:rPr lang="zh-CN" altLang="en-US" b="1" dirty="0" err="1">
                <a:solidFill>
                  <a:srgbClr val="FF12FF"/>
                </a:solidFill>
                <a:latin typeface="微软雅黑" panose="020B0503020204020204" charset="-122"/>
                <a:ea typeface="微软雅黑" panose="020B0503020204020204" charset="-122"/>
                <a:sym typeface="+mn-ea"/>
              </a:rPr>
              <a:t>增大</a:t>
            </a:r>
            <a:endParaRPr lang="en-US" altLang="zh-CN" b="1" dirty="0" err="1">
              <a:solidFill>
                <a:srgbClr val="FF12FF"/>
              </a:solidFill>
              <a:latin typeface="Times New Roman" panose="02020603050405020304" pitchFamily="18" charset="0"/>
              <a:ea typeface="楷体_GB2312" pitchFamily="49" charset="-122"/>
            </a:endParaRPr>
          </a:p>
          <a:p>
            <a:pPr>
              <a:lnSpc>
                <a:spcPct val="150000"/>
              </a:lnSpc>
            </a:pPr>
            <a:r>
              <a:rPr lang="zh-CN" altLang="en-US" b="1" dirty="0">
                <a:latin typeface="微软雅黑" panose="020B0503020204020204" charset="-122"/>
                <a:ea typeface="微软雅黑" panose="020B0503020204020204" charset="-122"/>
                <a:cs typeface="微软雅黑" panose="020B0503020204020204" charset="-122"/>
                <a:sym typeface="+mn-ea"/>
              </a:rPr>
              <a:t>正反馈</a:t>
            </a:r>
            <a:endParaRPr lang="zh-CN" altLang="en-US" b="1"/>
          </a:p>
        </p:txBody>
      </p:sp>
      <p:graphicFrame>
        <p:nvGraphicFramePr>
          <p:cNvPr id="82" name="Object 13">
            <a:extLst>
              <a:ext uri="{FF2B5EF4-FFF2-40B4-BE49-F238E27FC236}">
                <a16:creationId xmlns:a16="http://schemas.microsoft.com/office/drawing/2014/main" id="{A698E61A-8C36-34AD-9C8D-43FE96A2F64A}"/>
              </a:ext>
            </a:extLst>
          </p:cNvPr>
          <p:cNvGraphicFramePr>
            <a:graphicFrameLocks noChangeAspect="1"/>
          </p:cNvGraphicFramePr>
          <p:nvPr>
            <p:extLst>
              <p:ext uri="{D42A27DB-BD31-4B8C-83A1-F6EECF244321}">
                <p14:modId xmlns:p14="http://schemas.microsoft.com/office/powerpoint/2010/main" val="116710863"/>
              </p:ext>
            </p:extLst>
          </p:nvPr>
        </p:nvGraphicFramePr>
        <p:xfrm>
          <a:off x="8097173" y="1092951"/>
          <a:ext cx="370840" cy="369570"/>
        </p:xfrm>
        <a:graphic>
          <a:graphicData uri="http://schemas.openxmlformats.org/presentationml/2006/ole">
            <mc:AlternateContent xmlns:mc="http://schemas.openxmlformats.org/markup-compatibility/2006">
              <mc:Choice xmlns:v="urn:schemas-microsoft-com:vml" Requires="v">
                <p:oleObj name="Visio" r:id="rId15" imgW="236855" imgH="236855" progId="Visio.Drawing.11">
                  <p:embed/>
                </p:oleObj>
              </mc:Choice>
              <mc:Fallback>
                <p:oleObj name="Visio" r:id="rId15" imgW="236855" imgH="236855" progId="Visio.Drawing.11">
                  <p:embed/>
                  <p:pic>
                    <p:nvPicPr>
                      <p:cNvPr id="184" name="Object 13"/>
                      <p:cNvPicPr>
                        <a:picLocks noChangeAspect="1" noChangeArrowheads="1"/>
                      </p:cNvPicPr>
                      <p:nvPr/>
                    </p:nvPicPr>
                    <p:blipFill>
                      <a:blip r:embed="rId16"/>
                      <a:srcRect/>
                      <a:stretch>
                        <a:fillRect/>
                      </a:stretch>
                    </p:blipFill>
                    <p:spPr bwMode="auto">
                      <a:xfrm>
                        <a:off x="8097173" y="1092951"/>
                        <a:ext cx="37084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 name="Object 13">
            <a:extLst>
              <a:ext uri="{FF2B5EF4-FFF2-40B4-BE49-F238E27FC236}">
                <a16:creationId xmlns:a16="http://schemas.microsoft.com/office/drawing/2014/main" id="{22058367-DD38-D97A-19EA-B41D9DE15DCA}"/>
              </a:ext>
            </a:extLst>
          </p:cNvPr>
          <p:cNvGraphicFramePr>
            <a:graphicFrameLocks noChangeAspect="1"/>
          </p:cNvGraphicFramePr>
          <p:nvPr>
            <p:extLst>
              <p:ext uri="{D42A27DB-BD31-4B8C-83A1-F6EECF244321}">
                <p14:modId xmlns:p14="http://schemas.microsoft.com/office/powerpoint/2010/main" val="1139444691"/>
              </p:ext>
            </p:extLst>
          </p:nvPr>
        </p:nvGraphicFramePr>
        <p:xfrm>
          <a:off x="5602893" y="2320406"/>
          <a:ext cx="370840" cy="369570"/>
        </p:xfrm>
        <a:graphic>
          <a:graphicData uri="http://schemas.openxmlformats.org/presentationml/2006/ole">
            <mc:AlternateContent xmlns:mc="http://schemas.openxmlformats.org/markup-compatibility/2006">
              <mc:Choice xmlns:v="urn:schemas-microsoft-com:vml" Requires="v">
                <p:oleObj name="Visio" r:id="rId17" imgW="236855" imgH="236855" progId="Visio.Drawing.11">
                  <p:embed/>
                </p:oleObj>
              </mc:Choice>
              <mc:Fallback>
                <p:oleObj name="Visio" r:id="rId17" imgW="236855" imgH="236855" progId="Visio.Drawing.11">
                  <p:embed/>
                  <p:pic>
                    <p:nvPicPr>
                      <p:cNvPr id="186" name="Object 13"/>
                      <p:cNvPicPr>
                        <a:picLocks noChangeAspect="1" noChangeArrowheads="1"/>
                      </p:cNvPicPr>
                      <p:nvPr/>
                    </p:nvPicPr>
                    <p:blipFill>
                      <a:blip r:embed="rId16"/>
                      <a:srcRect/>
                      <a:stretch>
                        <a:fillRect/>
                      </a:stretch>
                    </p:blipFill>
                    <p:spPr bwMode="auto">
                      <a:xfrm>
                        <a:off x="5602893" y="2320406"/>
                        <a:ext cx="37084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 name="Text Box 45">
            <a:extLst>
              <a:ext uri="{FF2B5EF4-FFF2-40B4-BE49-F238E27FC236}">
                <a16:creationId xmlns:a16="http://schemas.microsoft.com/office/drawing/2014/main" id="{6340C6A4-1E3D-A806-ED2F-1921C435F3F2}"/>
              </a:ext>
            </a:extLst>
          </p:cNvPr>
          <p:cNvSpPr txBox="1">
            <a:spLocks noChangeArrowheads="1"/>
          </p:cNvSpPr>
          <p:nvPr/>
        </p:nvSpPr>
        <p:spPr bwMode="auto">
          <a:xfrm>
            <a:off x="3618865" y="2228391"/>
            <a:ext cx="1573530"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90000" tIns="46800" rIns="90000" bIns="46800">
            <a:spAutoFit/>
          </a:bodyPr>
          <a:lstStyle>
            <a:lvl1pPr eaLnBrk="0" hangingPunct="0">
              <a:defRPr kumimoji="1" sz="9600">
                <a:solidFill>
                  <a:schemeClr val="tx1"/>
                </a:solidFill>
                <a:latin typeface="Arial" panose="020B0604020202020204" pitchFamily="34" charset="0"/>
                <a:ea typeface="PMingLiU" panose="02020500000000000000" pitchFamily="18" charset="-120"/>
              </a:defRPr>
            </a:lvl1pPr>
            <a:lvl2pPr marL="742950" indent="-285750" eaLnBrk="0" hangingPunct="0">
              <a:defRPr kumimoji="1" sz="9600">
                <a:solidFill>
                  <a:schemeClr val="tx1"/>
                </a:solidFill>
                <a:latin typeface="Arial" panose="020B0604020202020204" pitchFamily="34" charset="0"/>
                <a:ea typeface="PMingLiU" panose="02020500000000000000" pitchFamily="18" charset="-120"/>
              </a:defRPr>
            </a:lvl2pPr>
            <a:lvl3pPr marL="1143000" indent="-228600" eaLnBrk="0" hangingPunct="0">
              <a:defRPr kumimoji="1" sz="9600">
                <a:solidFill>
                  <a:schemeClr val="tx1"/>
                </a:solidFill>
                <a:latin typeface="Arial" panose="020B0604020202020204" pitchFamily="34" charset="0"/>
                <a:ea typeface="PMingLiU" panose="02020500000000000000" pitchFamily="18" charset="-120"/>
              </a:defRPr>
            </a:lvl3pPr>
            <a:lvl4pPr marL="1600200" indent="-228600" eaLnBrk="0" hangingPunct="0">
              <a:defRPr kumimoji="1" sz="9600">
                <a:solidFill>
                  <a:schemeClr val="tx1"/>
                </a:solidFill>
                <a:latin typeface="Arial" panose="020B0604020202020204" pitchFamily="34" charset="0"/>
                <a:ea typeface="PMingLiU" panose="02020500000000000000" pitchFamily="18" charset="-120"/>
              </a:defRPr>
            </a:lvl4pPr>
            <a:lvl5pPr marL="2057400" indent="-228600" eaLnBrk="0" hangingPunct="0">
              <a:defRPr kumimoji="1" sz="96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0"/>
              </a:spcBef>
              <a:spcAft>
                <a:spcPct val="0"/>
              </a:spcAft>
              <a:defRPr kumimoji="1" sz="9600">
                <a:solidFill>
                  <a:schemeClr val="tx1"/>
                </a:solidFill>
                <a:latin typeface="Arial" panose="020B0604020202020204" pitchFamily="34" charset="0"/>
                <a:ea typeface="PMingLiU" panose="02020500000000000000" pitchFamily="18" charset="-120"/>
              </a:defRPr>
            </a:lvl9pPr>
          </a:lstStyle>
          <a:p>
            <a:pPr eaLnBrk="1" hangingPunct="1">
              <a:spcBef>
                <a:spcPct val="50000"/>
              </a:spcBef>
            </a:pPr>
            <a:r>
              <a:rPr lang="en-US" altLang="zh-CN" sz="2400" b="1" i="1" dirty="0" err="1">
                <a:solidFill>
                  <a:srgbClr val="503FFF"/>
                </a:solidFill>
                <a:latin typeface="Times New Roman" panose="02020603050405020304" pitchFamily="18" charset="0"/>
                <a:ea typeface="楷体_GB2312" pitchFamily="49" charset="-122"/>
              </a:rPr>
              <a:t>u</a:t>
            </a:r>
            <a:r>
              <a:rPr lang="en-US" altLang="zh-CN" sz="2400" b="1" baseline="-25000" dirty="0" err="1">
                <a:solidFill>
                  <a:srgbClr val="503FFF"/>
                </a:solidFill>
                <a:latin typeface="Times New Roman" panose="02020603050405020304" pitchFamily="18" charset="0"/>
                <a:ea typeface="楷体_GB2312" pitchFamily="49" charset="-122"/>
              </a:rPr>
              <a:t>id</a:t>
            </a:r>
            <a:r>
              <a:rPr lang="en-US" altLang="zh-CN" sz="2400" b="1" dirty="0">
                <a:solidFill>
                  <a:srgbClr val="503FFF"/>
                </a:solidFill>
                <a:latin typeface="Times New Roman" panose="02020603050405020304" pitchFamily="18" charset="0"/>
                <a:ea typeface="楷体_GB2312" pitchFamily="49" charset="-122"/>
              </a:rPr>
              <a:t>= </a:t>
            </a:r>
            <a:r>
              <a:rPr lang="en-US" altLang="zh-CN" sz="2400" b="1" i="1" dirty="0" err="1">
                <a:solidFill>
                  <a:srgbClr val="503FFF"/>
                </a:solidFill>
                <a:latin typeface="Times New Roman" panose="02020603050405020304" pitchFamily="18" charset="0"/>
                <a:ea typeface="楷体_GB2312" pitchFamily="49" charset="-122"/>
              </a:rPr>
              <a:t>u</a:t>
            </a:r>
            <a:r>
              <a:rPr lang="en-US" altLang="zh-CN" sz="2400" b="1" baseline="-25000" dirty="0" err="1">
                <a:solidFill>
                  <a:srgbClr val="503FFF"/>
                </a:solidFill>
                <a:latin typeface="Times New Roman" panose="02020603050405020304" pitchFamily="18" charset="0"/>
                <a:ea typeface="楷体_GB2312" pitchFamily="49" charset="-122"/>
              </a:rPr>
              <a:t>i</a:t>
            </a:r>
            <a:r>
              <a:rPr lang="en-US" altLang="zh-CN" sz="2400" b="1" baseline="-25000" dirty="0">
                <a:solidFill>
                  <a:srgbClr val="503FFF"/>
                </a:solidFill>
                <a:latin typeface="Times New Roman" panose="02020603050405020304" pitchFamily="18" charset="0"/>
                <a:ea typeface="楷体_GB2312" pitchFamily="49" charset="-122"/>
              </a:rPr>
              <a:t> </a:t>
            </a:r>
            <a:r>
              <a:rPr lang="en-US" altLang="zh-CN" sz="2400" b="1" dirty="0">
                <a:solidFill>
                  <a:srgbClr val="503FFF"/>
                </a:solidFill>
                <a:latin typeface="Times New Roman" panose="02020603050405020304" pitchFamily="18" charset="0"/>
                <a:ea typeface="楷体_GB2312" pitchFamily="49" charset="-122"/>
              </a:rPr>
              <a:t>- </a:t>
            </a:r>
            <a:r>
              <a:rPr lang="en-US" altLang="zh-CN" sz="2400" b="1" i="1" dirty="0" err="1">
                <a:solidFill>
                  <a:srgbClr val="503FFF"/>
                </a:solidFill>
                <a:latin typeface="Times New Roman" panose="02020603050405020304" pitchFamily="18" charset="0"/>
                <a:ea typeface="楷体_GB2312" pitchFamily="49" charset="-122"/>
              </a:rPr>
              <a:t>u</a:t>
            </a:r>
            <a:r>
              <a:rPr lang="en-US" altLang="zh-CN" sz="2400" b="1" baseline="-25000" dirty="0" err="1">
                <a:solidFill>
                  <a:srgbClr val="503FFF"/>
                </a:solidFill>
                <a:latin typeface="Times New Roman" panose="02020603050405020304" pitchFamily="18" charset="0"/>
                <a:ea typeface="楷体_GB2312" pitchFamily="49" charset="-122"/>
              </a:rPr>
              <a:t>f</a:t>
            </a:r>
          </a:p>
        </p:txBody>
      </p:sp>
      <p:sp>
        <p:nvSpPr>
          <p:cNvPr id="85" name="文本框 84">
            <a:extLst>
              <a:ext uri="{FF2B5EF4-FFF2-40B4-BE49-F238E27FC236}">
                <a16:creationId xmlns:a16="http://schemas.microsoft.com/office/drawing/2014/main" id="{5E078F36-4FDD-CFAA-839E-78DB9339B2F5}"/>
              </a:ext>
            </a:extLst>
          </p:cNvPr>
          <p:cNvSpPr txBox="1"/>
          <p:nvPr/>
        </p:nvSpPr>
        <p:spPr>
          <a:xfrm>
            <a:off x="3096260" y="3966386"/>
            <a:ext cx="2321560" cy="506730"/>
          </a:xfrm>
          <a:prstGeom prst="rect">
            <a:avLst/>
          </a:prstGeom>
          <a:noFill/>
        </p:spPr>
        <p:txBody>
          <a:bodyPr wrap="none" rtlCol="0" anchor="t">
            <a:spAutoFit/>
          </a:bodyPr>
          <a:lstStyle/>
          <a:p>
            <a:pPr>
              <a:lnSpc>
                <a:spcPct val="150000"/>
              </a:lnSpc>
            </a:pPr>
            <a:r>
              <a:rPr lang="zh-CN" altLang="en-US" b="1"/>
              <a:t>反馈网络元件</a:t>
            </a:r>
            <a:r>
              <a:rPr lang="en-US" altLang="zh-CN" b="1"/>
              <a:t>R1</a:t>
            </a:r>
            <a:r>
              <a:rPr lang="zh-CN" altLang="en-US" b="1"/>
              <a:t>、</a:t>
            </a:r>
            <a:r>
              <a:rPr lang="en-US" altLang="zh-CN" b="1"/>
              <a:t>R2</a:t>
            </a:r>
            <a:endParaRPr lang="zh-CN" altLang="en-US" b="1"/>
          </a:p>
        </p:txBody>
      </p:sp>
      <p:sp>
        <p:nvSpPr>
          <p:cNvPr id="86" name="矩形 85">
            <a:extLst>
              <a:ext uri="{FF2B5EF4-FFF2-40B4-BE49-F238E27FC236}">
                <a16:creationId xmlns:a16="http://schemas.microsoft.com/office/drawing/2014/main" id="{73236209-78C3-2AC6-B1DF-76BDE6E28860}"/>
              </a:ext>
            </a:extLst>
          </p:cNvPr>
          <p:cNvSpPr/>
          <p:nvPr/>
        </p:nvSpPr>
        <p:spPr>
          <a:xfrm>
            <a:off x="179512" y="4725082"/>
            <a:ext cx="5321300" cy="2091690"/>
          </a:xfrm>
          <a:prstGeom prst="rect">
            <a:avLst/>
          </a:prstGeom>
          <a:solidFill>
            <a:srgbClr val="FFC000"/>
          </a:solidFill>
        </p:spPr>
        <p:txBody>
          <a:bodyPr wrap="square">
            <a:spAutoFit/>
          </a:bodyPr>
          <a:lstStyle/>
          <a:p>
            <a:pPr marL="342900" indent="-342900">
              <a:lnSpc>
                <a:spcPct val="100000"/>
              </a:lnSpc>
              <a:spcBef>
                <a:spcPct val="50000"/>
              </a:spcBef>
              <a:buFont typeface="Wingdings" panose="05000000000000000000" charset="0"/>
              <a:buChar char="n"/>
            </a:pPr>
            <a:r>
              <a:rPr lang="zh-CN" altLang="en-US" sz="2000" b="1" dirty="0">
                <a:gradFill>
                  <a:gsLst>
                    <a:gs pos="0">
                      <a:schemeClr val="accent1">
                        <a:lumMod val="5000"/>
                        <a:lumOff val="95000"/>
                      </a:schemeClr>
                    </a:gs>
                    <a:gs pos="0">
                      <a:srgbClr val="6C63FF"/>
                    </a:gs>
                    <a:gs pos="83000">
                      <a:srgbClr val="3C1DC3"/>
                    </a:gs>
                    <a:gs pos="100000">
                      <a:srgbClr val="000070"/>
                    </a:gs>
                  </a:gsLst>
                  <a:lin ang="5400000" scaled="1"/>
                </a:gradFill>
                <a:latin typeface="微软雅黑" panose="020B0503020204020204" charset="-122"/>
                <a:ea typeface="微软雅黑" panose="020B0503020204020204" charset="-122"/>
              </a:rPr>
              <a:t>瞬时极性法判断步骤：</a:t>
            </a:r>
          </a:p>
          <a:p>
            <a:pPr marL="457200" indent="-457200">
              <a:lnSpc>
                <a:spcPct val="100000"/>
              </a:lnSpc>
              <a:spcBef>
                <a:spcPct val="50000"/>
              </a:spcBef>
              <a:buFont typeface="+mj-ea"/>
              <a:buAutoNum type="circleNumDbPlain"/>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从输入回路断开反馈网络（开环）</a:t>
            </a:r>
          </a:p>
          <a:p>
            <a:pPr marL="457200" indent="-457200">
              <a:lnSpc>
                <a:spcPct val="100000"/>
              </a:lnSpc>
              <a:spcBef>
                <a:spcPct val="50000"/>
              </a:spcBef>
              <a:buFont typeface="+mj-ea"/>
              <a:buAutoNum type="circleNumDbPlain"/>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规定</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x</a:t>
            </a:r>
            <a:r>
              <a:rPr lang="en-US" altLang="zh-CN" sz="2000" b="1" baseline="-25000" dirty="0">
                <a:solidFill>
                  <a:schemeClr val="tx1"/>
                </a:solidFill>
                <a:latin typeface="微软雅黑" panose="020B0503020204020204" charset="-122"/>
                <a:ea typeface="微软雅黑" panose="020B0503020204020204" charset="-122"/>
                <a:cs typeface="微软雅黑" panose="020B0503020204020204" charset="-122"/>
              </a:rPr>
              <a:t>i</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的瞬时极性为</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判断</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rPr>
              <a:t>x</a:t>
            </a:r>
            <a:r>
              <a:rPr lang="en-US" altLang="zh-CN" sz="2000" b="1" baseline="-25000" dirty="0">
                <a:solidFill>
                  <a:schemeClr val="tx1"/>
                </a:solidFill>
                <a:latin typeface="微软雅黑" panose="020B0503020204020204" charset="-122"/>
                <a:ea typeface="微软雅黑" panose="020B0503020204020204" charset="-122"/>
                <a:cs typeface="微软雅黑" panose="020B0503020204020204" charset="-122"/>
              </a:rPr>
              <a:t>f</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极性；</a:t>
            </a:r>
          </a:p>
          <a:p>
            <a:pPr marL="457200" indent="-457200">
              <a:lnSpc>
                <a:spcPct val="100000"/>
              </a:lnSpc>
              <a:spcBef>
                <a:spcPct val="50000"/>
              </a:spcBef>
              <a:buFont typeface="+mj-ea"/>
              <a:buAutoNum type="circleNumDbPlain"/>
            </a:pP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若</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x</a:t>
            </a:r>
            <a:r>
              <a:rPr lang="en-US" altLang="zh-CN" sz="2000" b="1" baseline="-25000" dirty="0">
                <a:solidFill>
                  <a:schemeClr val="tx1"/>
                </a:solidFill>
                <a:latin typeface="微软雅黑" panose="020B0503020204020204" charset="-122"/>
                <a:ea typeface="微软雅黑" panose="020B0503020204020204" charset="-122"/>
                <a:cs typeface="微软雅黑" panose="020B0503020204020204" charset="-122"/>
                <a:sym typeface="+mn-ea"/>
              </a:rPr>
              <a:t>f</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极性使</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x</a:t>
            </a:r>
            <a:r>
              <a:rPr lang="en-US" altLang="zh-CN" sz="2000" b="1" baseline="-25000" dirty="0">
                <a:solidFill>
                  <a:schemeClr val="tx1"/>
                </a:solidFill>
                <a:latin typeface="微软雅黑" panose="020B0503020204020204" charset="-122"/>
                <a:ea typeface="微软雅黑" panose="020B0503020204020204" charset="-122"/>
                <a:cs typeface="微软雅黑" panose="020B0503020204020204" charset="-122"/>
                <a:sym typeface="+mn-ea"/>
              </a:rPr>
              <a:t>id</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减小</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，负反馈；增大</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，正反馈</a:t>
            </a:r>
          </a:p>
        </p:txBody>
      </p:sp>
      <p:sp>
        <p:nvSpPr>
          <p:cNvPr id="87" name="文本框 86">
            <a:extLst>
              <a:ext uri="{FF2B5EF4-FFF2-40B4-BE49-F238E27FC236}">
                <a16:creationId xmlns:a16="http://schemas.microsoft.com/office/drawing/2014/main" id="{7FE757F4-52E6-63A3-E2FF-8600060D4814}"/>
              </a:ext>
            </a:extLst>
          </p:cNvPr>
          <p:cNvSpPr txBox="1"/>
          <p:nvPr/>
        </p:nvSpPr>
        <p:spPr>
          <a:xfrm>
            <a:off x="5472769" y="4562780"/>
            <a:ext cx="3295015" cy="2245360"/>
          </a:xfrm>
          <a:prstGeom prst="rect">
            <a:avLst/>
          </a:prstGeom>
          <a:solidFill>
            <a:srgbClr val="FFFF00"/>
          </a:solidFill>
        </p:spPr>
        <p:txBody>
          <a:bodyPr wrap="square" rtlCol="0" anchor="t">
            <a:spAutoFit/>
          </a:bodyPr>
          <a:lstStyle/>
          <a:p>
            <a:r>
              <a:rPr lang="zh-CN" altLang="en-US" sz="2000" b="1">
                <a:latin typeface="华文楷体" panose="02010600040101010101" charset="-122"/>
                <a:ea typeface="华文楷体" panose="02010600040101010101" charset="-122"/>
                <a:cs typeface="华文楷体" panose="02010600040101010101" charset="-122"/>
                <a:sym typeface="+mn-ea"/>
              </a:rPr>
              <a:t>瞬时极性法</a:t>
            </a:r>
          </a:p>
          <a:p>
            <a:r>
              <a:rPr lang="zh-CN" altLang="en-US" sz="2000" b="1" dirty="0">
                <a:latin typeface="华文楷体" panose="02010600040101010101" charset="-122"/>
                <a:ea typeface="华文楷体" panose="02010600040101010101" charset="-122"/>
                <a:cs typeface="华文楷体" panose="02010600040101010101" charset="-122"/>
                <a:sym typeface="+mn-ea"/>
              </a:rPr>
              <a:t>瞬时，指电路加的是交流信号，在某一个时刻判断这个极性。</a:t>
            </a:r>
            <a:endParaRPr lang="zh-CN" altLang="en-US" sz="2000" b="1" dirty="0">
              <a:latin typeface="华文楷体" panose="02010600040101010101" charset="-122"/>
              <a:ea typeface="华文楷体" panose="02010600040101010101" charset="-122"/>
              <a:cs typeface="华文楷体" panose="02010600040101010101" charset="-122"/>
            </a:endParaRPr>
          </a:p>
          <a:p>
            <a:r>
              <a:rPr lang="zh-CN" altLang="en-US" sz="2000" b="1" dirty="0">
                <a:latin typeface="华文楷体" panose="02010600040101010101" charset="-122"/>
                <a:ea typeface="华文楷体" panose="02010600040101010101" charset="-122"/>
                <a:cs typeface="华文楷体" panose="02010600040101010101" charset="-122"/>
                <a:sym typeface="+mn-ea"/>
              </a:rPr>
              <a:t>极性是指信号相对于地的一个变化的方向或者变化量的大小。</a:t>
            </a:r>
          </a:p>
        </p:txBody>
      </p:sp>
    </p:spTree>
    <p:extLst>
      <p:ext uri="{BB962C8B-B14F-4D97-AF65-F5344CB8AC3E}">
        <p14:creationId xmlns:p14="http://schemas.microsoft.com/office/powerpoint/2010/main" val="32029449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0"/>
                                  </p:stCondLst>
                                  <p:childTnLst>
                                    <p:set>
                                      <p:cBhvr>
                                        <p:cTn id="63" dur="1" fill="hold">
                                          <p:stCondLst>
                                            <p:cond delay="0"/>
                                          </p:stCondLst>
                                        </p:cTn>
                                        <p:tgtEl>
                                          <p:spTgt spid="34"/>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nodeType="after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8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3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par>
                                <p:cTn id="117" presetID="35" presetClass="emph" presetSubtype="0" repeatCount="2000" fill="hold" nodeType="withEffect">
                                  <p:stCondLst>
                                    <p:cond delay="0"/>
                                  </p:stCondLst>
                                  <p:childTnLst>
                                    <p:anim calcmode="discrete" valueType="str">
                                      <p:cBhvr>
                                        <p:cTn id="118" dur="1000" fill="hold"/>
                                        <p:tgtEl>
                                          <p:spTgt spid="35"/>
                                        </p:tgtEl>
                                        <p:attrNameLst>
                                          <p:attrName>style.visibility</p:attrName>
                                        </p:attrNameLst>
                                      </p:cBhvr>
                                      <p:tavLst>
                                        <p:tav tm="0">
                                          <p:val>
                                            <p:strVal val="hidden"/>
                                          </p:val>
                                        </p:tav>
                                        <p:tav tm="50000">
                                          <p:val>
                                            <p:strVal val="visible"/>
                                          </p:val>
                                        </p:tav>
                                      </p:tavLst>
                                    </p:anim>
                                  </p:childTnLst>
                                </p:cTn>
                              </p:par>
                            </p:childTnLst>
                          </p:cTn>
                        </p:par>
                        <p:par>
                          <p:cTn id="119" fill="hold">
                            <p:stCondLst>
                              <p:cond delay="2000"/>
                            </p:stCondLst>
                            <p:childTnLst>
                              <p:par>
                                <p:cTn id="120" presetID="2" presetClass="entr" presetSubtype="8" fill="hold" nodeType="afterEffect">
                                  <p:stCondLst>
                                    <p:cond delay="0"/>
                                  </p:stCondLst>
                                  <p:childTnLst>
                                    <p:set>
                                      <p:cBhvr>
                                        <p:cTn id="121" dur="1" fill="hold">
                                          <p:stCondLst>
                                            <p:cond delay="0"/>
                                          </p:stCondLst>
                                        </p:cTn>
                                        <p:tgtEl>
                                          <p:spTgt spid="36"/>
                                        </p:tgtEl>
                                        <p:attrNameLst>
                                          <p:attrName>style.visibility</p:attrName>
                                        </p:attrNameLst>
                                      </p:cBhvr>
                                      <p:to>
                                        <p:strVal val="visible"/>
                                      </p:to>
                                    </p:set>
                                    <p:anim calcmode="lin" valueType="num">
                                      <p:cBhvr additive="base">
                                        <p:cTn id="122" dur="500" fill="hold"/>
                                        <p:tgtEl>
                                          <p:spTgt spid="36"/>
                                        </p:tgtEl>
                                        <p:attrNameLst>
                                          <p:attrName>ppt_x</p:attrName>
                                        </p:attrNameLst>
                                      </p:cBhvr>
                                      <p:tavLst>
                                        <p:tav tm="0">
                                          <p:val>
                                            <p:strVal val="0-#ppt_w/2"/>
                                          </p:val>
                                        </p:tav>
                                        <p:tav tm="100000">
                                          <p:val>
                                            <p:strVal val="#ppt_x"/>
                                          </p:val>
                                        </p:tav>
                                      </p:tavLst>
                                    </p:anim>
                                    <p:anim calcmode="lin" valueType="num">
                                      <p:cBhvr additive="base">
                                        <p:cTn id="123" dur="500" fill="hold"/>
                                        <p:tgtEl>
                                          <p:spTgt spid="36"/>
                                        </p:tgtEl>
                                        <p:attrNameLst>
                                          <p:attrName>ppt_y</p:attrName>
                                        </p:attrNameLst>
                                      </p:cBhvr>
                                      <p:tavLst>
                                        <p:tav tm="0">
                                          <p:val>
                                            <p:strVal val="#ppt_y"/>
                                          </p:val>
                                        </p:tav>
                                        <p:tav tm="100000">
                                          <p:val>
                                            <p:strVal val="#ppt_y"/>
                                          </p:val>
                                        </p:tav>
                                      </p:tavLst>
                                    </p:anim>
                                  </p:childTnLst>
                                </p:cTn>
                              </p:par>
                            </p:childTnLst>
                          </p:cTn>
                        </p:par>
                        <p:par>
                          <p:cTn id="124" fill="hold">
                            <p:stCondLst>
                              <p:cond delay="2500"/>
                            </p:stCondLst>
                            <p:childTnLst>
                              <p:par>
                                <p:cTn id="125" presetID="22" presetClass="entr" presetSubtype="1" fill="hold" nodeType="afterEffect">
                                  <p:stCondLst>
                                    <p:cond delay="0"/>
                                  </p:stCondLst>
                                  <p:childTnLst>
                                    <p:set>
                                      <p:cBhvr>
                                        <p:cTn id="126" dur="2000" fill="hold">
                                          <p:stCondLst>
                                            <p:cond delay="0"/>
                                          </p:stCondLst>
                                        </p:cTn>
                                        <p:tgtEl>
                                          <p:spTgt spid="38"/>
                                        </p:tgtEl>
                                        <p:attrNameLst>
                                          <p:attrName>style.visibility</p:attrName>
                                        </p:attrNameLst>
                                      </p:cBhvr>
                                      <p:to>
                                        <p:strVal val="visible"/>
                                      </p:to>
                                    </p:set>
                                    <p:animEffect transition="in" filter="wipe(up)">
                                      <p:cBhvr>
                                        <p:cTn id="127" dur="2000"/>
                                        <p:tgtEl>
                                          <p:spTgt spid="38"/>
                                        </p:tgtEl>
                                      </p:cBhvr>
                                    </p:animEffect>
                                  </p:childTnLst>
                                </p:cTn>
                              </p:par>
                            </p:childTnLst>
                          </p:cTn>
                        </p:par>
                        <p:par>
                          <p:cTn id="128" fill="hold">
                            <p:stCondLst>
                              <p:cond delay="4500"/>
                            </p:stCondLst>
                            <p:childTnLst>
                              <p:par>
                                <p:cTn id="129" presetID="16" presetClass="entr" presetSubtype="37" fill="hold"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barn(outVertical)">
                                      <p:cBhvr>
                                        <p:cTn id="131" dur="500"/>
                                        <p:tgtEl>
                                          <p:spTgt spid="37"/>
                                        </p:tgtEl>
                                      </p:cBhvr>
                                    </p:animEffect>
                                  </p:childTnLst>
                                </p:cTn>
                              </p:par>
                            </p:childTnLst>
                          </p:cTn>
                        </p:par>
                        <p:par>
                          <p:cTn id="132" fill="hold">
                            <p:stCondLst>
                              <p:cond delay="5000"/>
                            </p:stCondLst>
                            <p:childTnLst>
                              <p:par>
                                <p:cTn id="133" presetID="1" presetClass="entr" presetSubtype="0" fill="hold" nodeType="afterEffect">
                                  <p:stCondLst>
                                    <p:cond delay="0"/>
                                  </p:stCondLst>
                                  <p:childTnLst>
                                    <p:set>
                                      <p:cBhvr>
                                        <p:cTn id="134" dur="1" fill="hold">
                                          <p:stCondLst>
                                            <p:cond delay="0"/>
                                          </p:stCondLst>
                                        </p:cTn>
                                        <p:tgtEl>
                                          <p:spTgt spid="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4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childTnLst>
                                </p:cTn>
                              </p:par>
                              <p:par>
                                <p:cTn id="141" presetID="1" presetClass="entr" presetSubtype="0" fill="hold" grpId="1" nodeType="withEffect">
                                  <p:stCondLst>
                                    <p:cond delay="0"/>
                                  </p:stCondLst>
                                  <p:childTnLst>
                                    <p:set>
                                      <p:cBhvr>
                                        <p:cTn id="142" dur="1" fill="hold">
                                          <p:stCondLst>
                                            <p:cond delay="0"/>
                                          </p:stCondLst>
                                        </p:cTn>
                                        <p:tgtEl>
                                          <p:spTgt spid="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42"/>
                                        </p:tgtEl>
                                        <p:attrNameLst>
                                          <p:attrName>style.visibility</p:attrName>
                                        </p:attrNameLst>
                                      </p:cBhvr>
                                      <p:to>
                                        <p:strVal val="visible"/>
                                      </p:to>
                                    </p:set>
                                  </p:childTnLst>
                                </p:cTn>
                              </p:par>
                            </p:childTnLst>
                          </p:cTn>
                        </p:par>
                        <p:par>
                          <p:cTn id="145" fill="hold">
                            <p:stCondLst>
                              <p:cond delay="0"/>
                            </p:stCondLst>
                            <p:childTnLst>
                              <p:par>
                                <p:cTn id="146" presetID="1" presetClass="entr" presetSubtype="0" fill="hold" grpId="0" nodeType="afterEffect">
                                  <p:stCondLst>
                                    <p:cond delay="0"/>
                                  </p:stCondLst>
                                  <p:childTnLst>
                                    <p:set>
                                      <p:cBhvr>
                                        <p:cTn id="147" dur="1" fill="hold">
                                          <p:stCondLst>
                                            <p:cond delay="0"/>
                                          </p:stCondLst>
                                        </p:cTn>
                                        <p:tgtEl>
                                          <p:spTgt spid="43"/>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nodeType="clickEffect">
                                  <p:stCondLst>
                                    <p:cond delay="0"/>
                                  </p:stCondLst>
                                  <p:childTnLst>
                                    <p:set>
                                      <p:cBhvr>
                                        <p:cTn id="151" dur="1" fill="hold">
                                          <p:stCondLst>
                                            <p:cond delay="0"/>
                                          </p:stCondLst>
                                        </p:cTn>
                                        <p:tgtEl>
                                          <p:spTgt spid="74"/>
                                        </p:tgtEl>
                                        <p:attrNameLst>
                                          <p:attrName>style.visibility</p:attrName>
                                        </p:attrNameLst>
                                      </p:cBhvr>
                                      <p:to>
                                        <p:strVal val="hidden"/>
                                      </p:to>
                                    </p:set>
                                  </p:childTnLst>
                                </p:cTn>
                              </p:par>
                              <p:par>
                                <p:cTn id="152" presetID="1" presetClass="entr" presetSubtype="0" fill="hold" nodeType="withEffect">
                                  <p:stCondLst>
                                    <p:cond delay="0"/>
                                  </p:stCondLst>
                                  <p:childTnLst>
                                    <p:set>
                                      <p:cBhvr>
                                        <p:cTn id="153" dur="1" fill="hold">
                                          <p:stCondLst>
                                            <p:cond delay="0"/>
                                          </p:stCondLst>
                                        </p:cTn>
                                        <p:tgtEl>
                                          <p:spTgt spid="75"/>
                                        </p:tgtEl>
                                        <p:attrNameLst>
                                          <p:attrName>style.visibility</p:attrName>
                                        </p:attrNameLst>
                                      </p:cBhvr>
                                      <p:to>
                                        <p:strVal val="visible"/>
                                      </p:to>
                                    </p:set>
                                  </p:childTnLst>
                                </p:cTn>
                              </p:par>
                              <p:par>
                                <p:cTn id="154" presetID="35" presetClass="emph" presetSubtype="0" repeatCount="2000" fill="hold" nodeType="withEffect">
                                  <p:stCondLst>
                                    <p:cond delay="0"/>
                                  </p:stCondLst>
                                  <p:childTnLst>
                                    <p:anim calcmode="discrete" valueType="str">
                                      <p:cBhvr>
                                        <p:cTn id="155" dur="1000" fill="hold"/>
                                        <p:tgtEl>
                                          <p:spTgt spid="75"/>
                                        </p:tgtEl>
                                        <p:attrNameLst>
                                          <p:attrName>style.visibility</p:attrName>
                                        </p:attrNameLst>
                                      </p:cBhvr>
                                      <p:tavLst>
                                        <p:tav tm="0">
                                          <p:val>
                                            <p:strVal val="hidden"/>
                                          </p:val>
                                        </p:tav>
                                        <p:tav tm="50000">
                                          <p:val>
                                            <p:strVal val="visible"/>
                                          </p:val>
                                        </p:tav>
                                      </p:tavLst>
                                    </p:anim>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nodeType="clickEffect">
                                  <p:stCondLst>
                                    <p:cond delay="0"/>
                                  </p:stCondLst>
                                  <p:childTnLst>
                                    <p:set>
                                      <p:cBhvr>
                                        <p:cTn id="159" dur="1" fill="hold">
                                          <p:stCondLst>
                                            <p:cond delay="0"/>
                                          </p:stCondLst>
                                        </p:cTn>
                                        <p:tgtEl>
                                          <p:spTgt spid="82"/>
                                        </p:tgtEl>
                                        <p:attrNameLst>
                                          <p:attrName>style.visibility</p:attrName>
                                        </p:attrNameLst>
                                      </p:cBhvr>
                                      <p:to>
                                        <p:strVal val="visible"/>
                                      </p:to>
                                    </p:set>
                                  </p:childTnLst>
                                </p:cTn>
                              </p:par>
                              <p:par>
                                <p:cTn id="160" presetID="35" presetClass="emph" presetSubtype="0" repeatCount="2000" fill="hold" nodeType="withEffect">
                                  <p:stCondLst>
                                    <p:cond delay="0"/>
                                  </p:stCondLst>
                                  <p:childTnLst>
                                    <p:anim calcmode="discrete" valueType="str">
                                      <p:cBhvr>
                                        <p:cTn id="161" dur="1000" fill="hold"/>
                                        <p:tgtEl>
                                          <p:spTgt spid="82"/>
                                        </p:tgtEl>
                                        <p:attrNameLst>
                                          <p:attrName>style.visibility</p:attrName>
                                        </p:attrNameLst>
                                      </p:cBhvr>
                                      <p:tavLst>
                                        <p:tav tm="0">
                                          <p:val>
                                            <p:strVal val="hidden"/>
                                          </p:val>
                                        </p:tav>
                                        <p:tav tm="50000">
                                          <p:val>
                                            <p:strVal val="visible"/>
                                          </p:val>
                                        </p:tav>
                                      </p:tavLst>
                                    </p:anim>
                                  </p:childTnLst>
                                </p:cTn>
                              </p:par>
                            </p:childTnLst>
                          </p:cTn>
                        </p:par>
                        <p:par>
                          <p:cTn id="162" fill="hold">
                            <p:stCondLst>
                              <p:cond delay="2000"/>
                            </p:stCondLst>
                            <p:childTnLst>
                              <p:par>
                                <p:cTn id="163" presetID="22" presetClass="entr" presetSubtype="4" fill="hold" nodeType="afterEffect">
                                  <p:stCondLst>
                                    <p:cond delay="0"/>
                                  </p:stCondLst>
                                  <p:childTnLst>
                                    <p:set>
                                      <p:cBhvr>
                                        <p:cTn id="164" dur="2000" fill="hold">
                                          <p:stCondLst>
                                            <p:cond delay="0"/>
                                          </p:stCondLst>
                                        </p:cTn>
                                        <p:tgtEl>
                                          <p:spTgt spid="76"/>
                                        </p:tgtEl>
                                        <p:attrNameLst>
                                          <p:attrName>style.visibility</p:attrName>
                                        </p:attrNameLst>
                                      </p:cBhvr>
                                      <p:to>
                                        <p:strVal val="visible"/>
                                      </p:to>
                                    </p:set>
                                    <p:animEffect transition="in" filter="wipe(down)">
                                      <p:cBhvr>
                                        <p:cTn id="165" dur="2000"/>
                                        <p:tgtEl>
                                          <p:spTgt spid="76"/>
                                        </p:tgtEl>
                                      </p:cBhvr>
                                    </p:animEffect>
                                  </p:childTnLst>
                                </p:cTn>
                              </p:par>
                            </p:childTnLst>
                          </p:cTn>
                        </p:par>
                        <p:par>
                          <p:cTn id="166" fill="hold">
                            <p:stCondLst>
                              <p:cond delay="4000"/>
                            </p:stCondLst>
                            <p:childTnLst>
                              <p:par>
                                <p:cTn id="167" presetID="16" presetClass="entr" presetSubtype="37" fill="hold" nodeType="afterEffect">
                                  <p:stCondLst>
                                    <p:cond delay="0"/>
                                  </p:stCondLst>
                                  <p:childTnLst>
                                    <p:set>
                                      <p:cBhvr>
                                        <p:cTn id="168" dur="1" fill="hold">
                                          <p:stCondLst>
                                            <p:cond delay="0"/>
                                          </p:stCondLst>
                                        </p:cTn>
                                        <p:tgtEl>
                                          <p:spTgt spid="83"/>
                                        </p:tgtEl>
                                        <p:attrNameLst>
                                          <p:attrName>style.visibility</p:attrName>
                                        </p:attrNameLst>
                                      </p:cBhvr>
                                      <p:to>
                                        <p:strVal val="visible"/>
                                      </p:to>
                                    </p:set>
                                    <p:animEffect transition="in" filter="barn(outVertical)">
                                      <p:cBhvr>
                                        <p:cTn id="169" dur="500"/>
                                        <p:tgtEl>
                                          <p:spTgt spid="83"/>
                                        </p:tgtEl>
                                      </p:cBhvr>
                                    </p:animEffect>
                                  </p:childTnLst>
                                </p:cTn>
                              </p:par>
                              <p:par>
                                <p:cTn id="170" presetID="35" presetClass="emph" presetSubtype="0" repeatCount="2000" fill="hold" nodeType="withEffect">
                                  <p:stCondLst>
                                    <p:cond delay="0"/>
                                  </p:stCondLst>
                                  <p:childTnLst>
                                    <p:anim calcmode="discrete" valueType="str">
                                      <p:cBhvr>
                                        <p:cTn id="171" dur="1000" fill="hold"/>
                                        <p:tgtEl>
                                          <p:spTgt spid="83"/>
                                        </p:tgtEl>
                                        <p:attrNameLst>
                                          <p:attrName>style.visibility</p:attrName>
                                        </p:attrNameLst>
                                      </p:cBhvr>
                                      <p:tavLst>
                                        <p:tav tm="0">
                                          <p:val>
                                            <p:strVal val="hidden"/>
                                          </p:val>
                                        </p:tav>
                                        <p:tav tm="50000">
                                          <p:val>
                                            <p:strVal val="visible"/>
                                          </p:val>
                                        </p:tav>
                                      </p:tavLst>
                                    </p:anim>
                                  </p:childTnLst>
                                </p:cTn>
                              </p:par>
                            </p:childTnLst>
                          </p:cTn>
                        </p:par>
                        <p:par>
                          <p:cTn id="172" fill="hold">
                            <p:stCondLst>
                              <p:cond delay="6000"/>
                            </p:stCondLst>
                            <p:childTnLst>
                              <p:par>
                                <p:cTn id="173" presetID="1" presetClass="entr" presetSubtype="0" fill="hold" nodeType="afterEffect">
                                  <p:stCondLst>
                                    <p:cond delay="0"/>
                                  </p:stCondLst>
                                  <p:childTnLst>
                                    <p:set>
                                      <p:cBhvr>
                                        <p:cTn id="174" dur="1" fill="hold">
                                          <p:stCondLst>
                                            <p:cond delay="0"/>
                                          </p:stCondLst>
                                        </p:cTn>
                                        <p:tgtEl>
                                          <p:spTgt spid="80"/>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67"/>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P spid="12" grpId="0" bldLvl="0" animBg="1"/>
      <p:bldP spid="12" grpId="1" animBg="1"/>
      <p:bldP spid="14" grpId="0" bldLvl="0" animBg="1"/>
      <p:bldP spid="14" grpId="1" animBg="1"/>
      <p:bldP spid="17" grpId="0"/>
      <p:bldP spid="17" grpId="1"/>
      <p:bldP spid="18" grpId="0"/>
      <p:bldP spid="18" grpId="1"/>
      <p:bldP spid="19" grpId="0"/>
      <p:bldP spid="19" grpId="1"/>
      <p:bldP spid="21" grpId="0" bldLvl="0" animBg="1"/>
      <p:bldP spid="21" grpId="1" animBg="1"/>
      <p:bldP spid="23" grpId="0" bldLvl="0" animBg="1"/>
      <p:bldP spid="23" grpId="1" animBg="1"/>
      <p:bldP spid="24" grpId="0"/>
      <p:bldP spid="24" grpId="1"/>
      <p:bldP spid="25" grpId="0" bldLvl="0" animBg="1"/>
      <p:bldP spid="25" grpId="1" animBg="1"/>
      <p:bldP spid="26" grpId="0" bldLvl="0" animBg="1"/>
      <p:bldP spid="26" grpId="1" animBg="1"/>
      <p:bldP spid="27" grpId="0"/>
      <p:bldP spid="27" grpId="1"/>
      <p:bldP spid="43" grpId="0"/>
      <p:bldP spid="50" grpId="0" bldLvl="0" animBg="1"/>
      <p:bldP spid="50" grpId="1" animBg="1"/>
      <p:bldP spid="52" grpId="0" bldLvl="0" animBg="1"/>
      <p:bldP spid="52" grpId="1" animBg="1"/>
      <p:bldP spid="54" grpId="0" bldLvl="0" animBg="1"/>
      <p:bldP spid="54" grpId="1" animBg="1"/>
      <p:bldP spid="57" grpId="0"/>
      <p:bldP spid="57" grpId="1"/>
      <p:bldP spid="58" grpId="0"/>
      <p:bldP spid="58" grpId="1"/>
      <p:bldP spid="59" grpId="0"/>
      <p:bldP spid="59" grpId="1"/>
      <p:bldP spid="61" grpId="0" bldLvl="0" animBg="1"/>
      <p:bldP spid="61" grpId="1" animBg="1"/>
      <p:bldP spid="63" grpId="0" bldLvl="0" animBg="1"/>
      <p:bldP spid="63" grpId="1" animBg="1"/>
      <p:bldP spid="64" grpId="0"/>
      <p:bldP spid="64" grpId="1"/>
      <p:bldP spid="65" grpId="0" bldLvl="0" animBg="1"/>
      <p:bldP spid="65" grpId="1" animBg="1"/>
      <p:bldP spid="66" grpId="0" bldLvl="0" animBg="1"/>
      <p:bldP spid="66" grpId="1" animBg="1"/>
      <p:bldP spid="67" grpId="0"/>
      <p:bldP spid="67" grpId="1"/>
      <p:bldP spid="81" grpId="0"/>
      <p:bldP spid="84" grpId="0"/>
      <p:bldP spid="84" grpId="1"/>
      <p:bldP spid="85" grpId="0"/>
      <p:bldP spid="8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AB2BC-2BF0-FBE8-E12C-4796E120BC77}"/>
              </a:ext>
            </a:extLst>
          </p:cNvPr>
          <p:cNvSpPr>
            <a:spLocks noGrp="1"/>
          </p:cNvSpPr>
          <p:nvPr>
            <p:ph type="title"/>
          </p:nvPr>
        </p:nvSpPr>
        <p:spPr>
          <a:xfrm>
            <a:off x="323850" y="260350"/>
            <a:ext cx="9000678" cy="720725"/>
          </a:xfrm>
        </p:spPr>
        <p:txBody>
          <a:bodyPr/>
          <a:lstStyle/>
          <a:p>
            <a:r>
              <a:rPr lang="zh-CN" altLang="en-US" sz="3200" b="1" dirty="0">
                <a:solidFill>
                  <a:srgbClr val="FF0000"/>
                </a:solidFill>
              </a:rPr>
              <a:t>晶体三极管放大电路及集成运放的相位关系</a:t>
            </a:r>
            <a:endParaRPr lang="zh-CN" altLang="en-US" sz="3200" dirty="0"/>
          </a:p>
        </p:txBody>
      </p:sp>
      <p:sp>
        <p:nvSpPr>
          <p:cNvPr id="3" name="灯片编号占位符 2">
            <a:extLst>
              <a:ext uri="{FF2B5EF4-FFF2-40B4-BE49-F238E27FC236}">
                <a16:creationId xmlns:a16="http://schemas.microsoft.com/office/drawing/2014/main" id="{B9E78389-E4A2-03C6-F2D8-5AE4494A9436}"/>
              </a:ext>
            </a:extLst>
          </p:cNvPr>
          <p:cNvSpPr>
            <a:spLocks noGrp="1"/>
          </p:cNvSpPr>
          <p:nvPr>
            <p:ph type="sldNum" sz="quarter" idx="10"/>
          </p:nvPr>
        </p:nvSpPr>
        <p:spPr/>
        <p:txBody>
          <a:bodyPr/>
          <a:lstStyle/>
          <a:p>
            <a:pPr>
              <a:defRPr/>
            </a:pPr>
            <a:fld id="{87BCB6E0-038C-4452-9680-FCCE0D3E429B}" type="slidenum">
              <a:rPr lang="zh-CN" altLang="en-US" smtClean="0"/>
              <a:pPr>
                <a:defRPr/>
              </a:pPr>
              <a:t>27</a:t>
            </a:fld>
            <a:endParaRPr lang="en-US" altLang="zh-CN"/>
          </a:p>
        </p:txBody>
      </p:sp>
      <p:sp>
        <p:nvSpPr>
          <p:cNvPr id="4" name="Rectangle 4">
            <a:extLst>
              <a:ext uri="{FF2B5EF4-FFF2-40B4-BE49-F238E27FC236}">
                <a16:creationId xmlns:a16="http://schemas.microsoft.com/office/drawing/2014/main" id="{598419D7-2820-C5D8-9263-305635D8C004}"/>
              </a:ext>
            </a:extLst>
          </p:cNvPr>
          <p:cNvSpPr>
            <a:spLocks noChangeArrowheads="1"/>
          </p:cNvSpPr>
          <p:nvPr/>
        </p:nvSpPr>
        <p:spPr bwMode="auto">
          <a:xfrm>
            <a:off x="305272" y="1009881"/>
            <a:ext cx="8496944" cy="13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20000"/>
              </a:lnSpc>
            </a:pPr>
            <a:r>
              <a:rPr lang="zh-CN" altLang="en-US" b="1" dirty="0"/>
              <a:t>晶体三极管在三种基本组态下的输入和输出电压的相位关系，可以看出</a:t>
            </a:r>
            <a:r>
              <a:rPr lang="zh-CN" altLang="en-US" b="1" dirty="0">
                <a:highlight>
                  <a:srgbClr val="FFFF00"/>
                </a:highlight>
              </a:rPr>
              <a:t>共射极组态输入、输出电压是反相的</a:t>
            </a:r>
            <a:r>
              <a:rPr lang="zh-CN" altLang="en-US" b="1" dirty="0"/>
              <a:t>，其它组态输入、输出电压为同相位。 </a:t>
            </a:r>
          </a:p>
        </p:txBody>
      </p:sp>
      <p:graphicFrame>
        <p:nvGraphicFramePr>
          <p:cNvPr id="5" name="Object 5">
            <a:extLst>
              <a:ext uri="{FF2B5EF4-FFF2-40B4-BE49-F238E27FC236}">
                <a16:creationId xmlns:a16="http://schemas.microsoft.com/office/drawing/2014/main" id="{118D2EA1-429E-D662-4E9B-E2899FDA26ED}"/>
              </a:ext>
            </a:extLst>
          </p:cNvPr>
          <p:cNvGraphicFramePr/>
          <p:nvPr/>
        </p:nvGraphicFramePr>
        <p:xfrm>
          <a:off x="203359" y="2388758"/>
          <a:ext cx="8700770" cy="1638935"/>
        </p:xfrm>
        <a:graphic>
          <a:graphicData uri="http://schemas.openxmlformats.org/presentationml/2006/ole">
            <mc:AlternateContent xmlns:mc="http://schemas.openxmlformats.org/markup-compatibility/2006">
              <mc:Choice xmlns:v="urn:schemas-microsoft-com:vml" Requires="v">
                <p:oleObj r:id="rId2" imgW="3007360" imgH="572770" progId="Visio.Drawing.11">
                  <p:embed/>
                </p:oleObj>
              </mc:Choice>
              <mc:Fallback>
                <p:oleObj r:id="rId2" imgW="3007360" imgH="572770" progId="Visio.Drawing.11">
                  <p:embed/>
                  <p:pic>
                    <p:nvPicPr>
                      <p:cNvPr id="39939" name="Object 5"/>
                      <p:cNvPicPr>
                        <a:picLocks noChangeArrowheads="1"/>
                      </p:cNvPicPr>
                      <p:nvPr/>
                    </p:nvPicPr>
                    <p:blipFill>
                      <a:blip r:embed="rId3"/>
                      <a:srcRect/>
                      <a:stretch>
                        <a:fillRect/>
                      </a:stretch>
                    </p:blipFill>
                    <p:spPr bwMode="auto">
                      <a:xfrm>
                        <a:off x="203359" y="2388758"/>
                        <a:ext cx="8700770" cy="163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Rectangle 7">
            <a:extLst>
              <a:ext uri="{FF2B5EF4-FFF2-40B4-BE49-F238E27FC236}">
                <a16:creationId xmlns:a16="http://schemas.microsoft.com/office/drawing/2014/main" id="{73730440-31AC-543B-C1EB-9EFD4B02CF86}"/>
              </a:ext>
            </a:extLst>
          </p:cNvPr>
          <p:cNvSpPr>
            <a:spLocks noChangeArrowheads="1"/>
          </p:cNvSpPr>
          <p:nvPr/>
        </p:nvSpPr>
        <p:spPr bwMode="auto">
          <a:xfrm>
            <a:off x="1476375" y="3961780"/>
            <a:ext cx="69834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dirty="0"/>
              <a:t>(a)</a:t>
            </a:r>
            <a:r>
              <a:rPr lang="zh-CN" altLang="en-US" dirty="0"/>
              <a:t>共射                       </a:t>
            </a:r>
            <a:r>
              <a:rPr lang="en-US" altLang="zh-CN" dirty="0"/>
              <a:t>(b)</a:t>
            </a:r>
            <a:r>
              <a:rPr lang="zh-CN" altLang="en-US" dirty="0"/>
              <a:t>共集                      </a:t>
            </a:r>
            <a:r>
              <a:rPr lang="en-US" altLang="zh-CN" dirty="0"/>
              <a:t>(c)</a:t>
            </a:r>
            <a:r>
              <a:rPr lang="zh-CN" altLang="en-US" dirty="0"/>
              <a:t>共基 </a:t>
            </a:r>
          </a:p>
        </p:txBody>
      </p:sp>
      <p:graphicFrame>
        <p:nvGraphicFramePr>
          <p:cNvPr id="7" name="Object 13">
            <a:extLst>
              <a:ext uri="{FF2B5EF4-FFF2-40B4-BE49-F238E27FC236}">
                <a16:creationId xmlns:a16="http://schemas.microsoft.com/office/drawing/2014/main" id="{50BDF81B-4AC9-CEC6-18FF-9EC4D6629875}"/>
              </a:ext>
            </a:extLst>
          </p:cNvPr>
          <p:cNvGraphicFramePr>
            <a:graphicFrameLocks noChangeAspect="1"/>
          </p:cNvGraphicFramePr>
          <p:nvPr/>
        </p:nvGraphicFramePr>
        <p:xfrm>
          <a:off x="2123728" y="3210659"/>
          <a:ext cx="349250" cy="347662"/>
        </p:xfrm>
        <a:graphic>
          <a:graphicData uri="http://schemas.openxmlformats.org/presentationml/2006/ole">
            <mc:AlternateContent xmlns:mc="http://schemas.openxmlformats.org/markup-compatibility/2006">
              <mc:Choice xmlns:v="urn:schemas-microsoft-com:vml" Requires="v">
                <p:oleObj name="Visio" r:id="rId4" imgW="342900" imgH="342900" progId="Visio.Drawing.11">
                  <p:embed/>
                </p:oleObj>
              </mc:Choice>
              <mc:Fallback>
                <p:oleObj name="Visio" r:id="rId4" imgW="342900" imgH="342900" progId="Visio.Drawing.11">
                  <p:embed/>
                  <p:pic>
                    <p:nvPicPr>
                      <p:cNvPr id="1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3210659"/>
                        <a:ext cx="3492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9">
            <a:extLst>
              <a:ext uri="{FF2B5EF4-FFF2-40B4-BE49-F238E27FC236}">
                <a16:creationId xmlns:a16="http://schemas.microsoft.com/office/drawing/2014/main" id="{56DF963F-403E-4A03-F71B-17C837894653}"/>
              </a:ext>
            </a:extLst>
          </p:cNvPr>
          <p:cNvGraphicFramePr>
            <a:graphicFrameLocks noChangeAspect="1"/>
          </p:cNvGraphicFramePr>
          <p:nvPr/>
        </p:nvGraphicFramePr>
        <p:xfrm>
          <a:off x="718775" y="4617132"/>
          <a:ext cx="2975756" cy="1378667"/>
        </p:xfrm>
        <a:graphic>
          <a:graphicData uri="http://schemas.openxmlformats.org/presentationml/2006/ole">
            <mc:AlternateContent xmlns:mc="http://schemas.openxmlformats.org/markup-compatibility/2006">
              <mc:Choice xmlns:v="urn:schemas-microsoft-com:vml" Requires="v">
                <p:oleObj name="Visio" r:id="rId6" imgW="2124710" imgH="995045" progId="Visio.Drawing.11">
                  <p:embed/>
                </p:oleObj>
              </mc:Choice>
              <mc:Fallback>
                <p:oleObj name="Visio" r:id="rId6" imgW="2124710" imgH="995045" progId="Visio.Drawing.11">
                  <p:embed/>
                  <p:pic>
                    <p:nvPicPr>
                      <p:cNvPr id="8"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775" y="4617132"/>
                        <a:ext cx="2975756" cy="1378667"/>
                      </a:xfrm>
                      <a:prstGeom prst="rect">
                        <a:avLst/>
                      </a:prstGeom>
                      <a:noFill/>
                      <a:ln>
                        <a:noFill/>
                      </a:ln>
                      <a:effectLst/>
                    </p:spPr>
                  </p:pic>
                </p:oleObj>
              </mc:Fallback>
            </mc:AlternateContent>
          </a:graphicData>
        </a:graphic>
      </p:graphicFrame>
      <p:graphicFrame>
        <p:nvGraphicFramePr>
          <p:cNvPr id="9" name="Object 13">
            <a:extLst>
              <a:ext uri="{FF2B5EF4-FFF2-40B4-BE49-F238E27FC236}">
                <a16:creationId xmlns:a16="http://schemas.microsoft.com/office/drawing/2014/main" id="{5D7363EE-A8F6-536D-F2A5-5AF3A90A045F}"/>
              </a:ext>
            </a:extLst>
          </p:cNvPr>
          <p:cNvGraphicFramePr>
            <a:graphicFrameLocks noChangeAspect="1"/>
          </p:cNvGraphicFramePr>
          <p:nvPr/>
        </p:nvGraphicFramePr>
        <p:xfrm>
          <a:off x="1127429" y="4443301"/>
          <a:ext cx="349250" cy="347662"/>
        </p:xfrm>
        <a:graphic>
          <a:graphicData uri="http://schemas.openxmlformats.org/presentationml/2006/ole">
            <mc:AlternateContent xmlns:mc="http://schemas.openxmlformats.org/markup-compatibility/2006">
              <mc:Choice xmlns:v="urn:schemas-microsoft-com:vml" Requires="v">
                <p:oleObj name="Visio" r:id="rId8" imgW="342900" imgH="342900" progId="Visio.Drawing.11">
                  <p:embed/>
                </p:oleObj>
              </mc:Choice>
              <mc:Fallback>
                <p:oleObj name="Visio" r:id="rId8" imgW="342900" imgH="342900" progId="Visio.Drawing.11">
                  <p:embed/>
                  <p:pic>
                    <p:nvPicPr>
                      <p:cNvPr id="9"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429" y="4443301"/>
                        <a:ext cx="3492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13">
            <a:extLst>
              <a:ext uri="{FF2B5EF4-FFF2-40B4-BE49-F238E27FC236}">
                <a16:creationId xmlns:a16="http://schemas.microsoft.com/office/drawing/2014/main" id="{5673672C-F45E-521C-62B7-BC8FE90895A9}"/>
              </a:ext>
            </a:extLst>
          </p:cNvPr>
          <p:cNvGraphicFramePr>
            <a:graphicFrameLocks noChangeAspect="1"/>
          </p:cNvGraphicFramePr>
          <p:nvPr/>
        </p:nvGraphicFramePr>
        <p:xfrm>
          <a:off x="3059832" y="4943369"/>
          <a:ext cx="349250" cy="347662"/>
        </p:xfrm>
        <a:graphic>
          <a:graphicData uri="http://schemas.openxmlformats.org/presentationml/2006/ole">
            <mc:AlternateContent xmlns:mc="http://schemas.openxmlformats.org/markup-compatibility/2006">
              <mc:Choice xmlns:v="urn:schemas-microsoft-com:vml" Requires="v">
                <p:oleObj name="Visio" r:id="rId9" imgW="342900" imgH="342900" progId="Visio.Drawing.11">
                  <p:embed/>
                </p:oleObj>
              </mc:Choice>
              <mc:Fallback>
                <p:oleObj name="Visio" r:id="rId9" imgW="342900" imgH="342900" progId="Visio.Drawing.11">
                  <p:embed/>
                  <p:pic>
                    <p:nvPicPr>
                      <p:cNvPr id="11"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832" y="4943369"/>
                        <a:ext cx="3492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9">
            <a:extLst>
              <a:ext uri="{FF2B5EF4-FFF2-40B4-BE49-F238E27FC236}">
                <a16:creationId xmlns:a16="http://schemas.microsoft.com/office/drawing/2014/main" id="{8F953185-023C-FDA4-3B51-39BFEA8B7F7B}"/>
              </a:ext>
            </a:extLst>
          </p:cNvPr>
          <p:cNvGraphicFramePr>
            <a:graphicFrameLocks noChangeAspect="1"/>
          </p:cNvGraphicFramePr>
          <p:nvPr/>
        </p:nvGraphicFramePr>
        <p:xfrm>
          <a:off x="4188532" y="4642621"/>
          <a:ext cx="2975756" cy="1378667"/>
        </p:xfrm>
        <a:graphic>
          <a:graphicData uri="http://schemas.openxmlformats.org/presentationml/2006/ole">
            <mc:AlternateContent xmlns:mc="http://schemas.openxmlformats.org/markup-compatibility/2006">
              <mc:Choice xmlns:v="urn:schemas-microsoft-com:vml" Requires="v">
                <p:oleObj name="Visio" r:id="rId10" imgW="2124710" imgH="995045" progId="Visio.Drawing.11">
                  <p:embed/>
                </p:oleObj>
              </mc:Choice>
              <mc:Fallback>
                <p:oleObj name="Visio" r:id="rId10" imgW="2124710" imgH="995045" progId="Visio.Drawing.11">
                  <p:embed/>
                  <p:pic>
                    <p:nvPicPr>
                      <p:cNvPr id="12"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8532" y="4642621"/>
                        <a:ext cx="2975756" cy="1378667"/>
                      </a:xfrm>
                      <a:prstGeom prst="rect">
                        <a:avLst/>
                      </a:prstGeom>
                      <a:noFill/>
                      <a:ln>
                        <a:noFill/>
                      </a:ln>
                      <a:effectLst/>
                    </p:spPr>
                  </p:pic>
                </p:oleObj>
              </mc:Fallback>
            </mc:AlternateContent>
          </a:graphicData>
        </a:graphic>
      </p:graphicFrame>
      <p:graphicFrame>
        <p:nvGraphicFramePr>
          <p:cNvPr id="12" name="Object 13">
            <a:extLst>
              <a:ext uri="{FF2B5EF4-FFF2-40B4-BE49-F238E27FC236}">
                <a16:creationId xmlns:a16="http://schemas.microsoft.com/office/drawing/2014/main" id="{7B606F21-CAB7-CCEF-5997-2CA71B53998A}"/>
              </a:ext>
            </a:extLst>
          </p:cNvPr>
          <p:cNvGraphicFramePr>
            <a:graphicFrameLocks noChangeAspect="1"/>
          </p:cNvGraphicFramePr>
          <p:nvPr/>
        </p:nvGraphicFramePr>
        <p:xfrm>
          <a:off x="4397375" y="5367861"/>
          <a:ext cx="349250" cy="347662"/>
        </p:xfrm>
        <a:graphic>
          <a:graphicData uri="http://schemas.openxmlformats.org/presentationml/2006/ole">
            <mc:AlternateContent xmlns:mc="http://schemas.openxmlformats.org/markup-compatibility/2006">
              <mc:Choice xmlns:v="urn:schemas-microsoft-com:vml" Requires="v">
                <p:oleObj name="Visio" r:id="rId11" imgW="342900" imgH="342900" progId="Visio.Drawing.11">
                  <p:embed/>
                </p:oleObj>
              </mc:Choice>
              <mc:Fallback>
                <p:oleObj name="Visio" r:id="rId11" imgW="342900" imgH="342900" progId="Visio.Drawing.11">
                  <p:embed/>
                  <p:pic>
                    <p:nvPicPr>
                      <p:cNvPr id="13"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375" y="5367861"/>
                        <a:ext cx="3492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 name="图片 12">
            <a:extLst>
              <a:ext uri="{FF2B5EF4-FFF2-40B4-BE49-F238E27FC236}">
                <a16:creationId xmlns:a16="http://schemas.microsoft.com/office/drawing/2014/main" id="{EC15A35D-5DD7-C882-201E-75C5ED5D595B}"/>
              </a:ext>
            </a:extLst>
          </p:cNvPr>
          <p:cNvPicPr>
            <a:picLocks noChangeAspect="1"/>
          </p:cNvPicPr>
          <p:nvPr/>
        </p:nvPicPr>
        <p:blipFill rotWithShape="1">
          <a:blip r:embed="rId12"/>
          <a:srcRect l="24201" t="9436" r="71808" b="63024"/>
          <a:stretch>
            <a:fillRect/>
          </a:stretch>
        </p:blipFill>
        <p:spPr>
          <a:xfrm>
            <a:off x="4860032" y="3279908"/>
            <a:ext cx="349250" cy="461665"/>
          </a:xfrm>
          <a:prstGeom prst="rect">
            <a:avLst/>
          </a:prstGeom>
        </p:spPr>
      </p:pic>
      <p:graphicFrame>
        <p:nvGraphicFramePr>
          <p:cNvPr id="14" name="Object 11">
            <a:extLst>
              <a:ext uri="{FF2B5EF4-FFF2-40B4-BE49-F238E27FC236}">
                <a16:creationId xmlns:a16="http://schemas.microsoft.com/office/drawing/2014/main" id="{7A3894BA-E7BC-BAD9-2F58-9D5511369BD1}"/>
              </a:ext>
            </a:extLst>
          </p:cNvPr>
          <p:cNvGraphicFramePr>
            <a:graphicFrameLocks noChangeAspect="1"/>
          </p:cNvGraphicFramePr>
          <p:nvPr/>
        </p:nvGraphicFramePr>
        <p:xfrm>
          <a:off x="6480212" y="4830939"/>
          <a:ext cx="371475" cy="371475"/>
        </p:xfrm>
        <a:graphic>
          <a:graphicData uri="http://schemas.openxmlformats.org/presentationml/2006/ole">
            <mc:AlternateContent xmlns:mc="http://schemas.openxmlformats.org/markup-compatibility/2006">
              <mc:Choice xmlns:v="urn:schemas-microsoft-com:vml" Requires="v">
                <p:oleObj name="Visio" r:id="rId13" imgW="317500" imgH="317500" progId="Visio.Drawing.11">
                  <p:embed/>
                </p:oleObj>
              </mc:Choice>
              <mc:Fallback>
                <p:oleObj name="Visio" r:id="rId13" imgW="317500" imgH="317500" progId="Visio.Drawing.11">
                  <p:embed/>
                  <p:pic>
                    <p:nvPicPr>
                      <p:cNvPr id="16"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80212" y="4830939"/>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3">
            <a:extLst>
              <a:ext uri="{FF2B5EF4-FFF2-40B4-BE49-F238E27FC236}">
                <a16:creationId xmlns:a16="http://schemas.microsoft.com/office/drawing/2014/main" id="{2292C782-8748-9B10-6775-54F06317FB70}"/>
              </a:ext>
            </a:extLst>
          </p:cNvPr>
          <p:cNvGraphicFramePr>
            <a:graphicFrameLocks noChangeAspect="1"/>
          </p:cNvGraphicFramePr>
          <p:nvPr/>
        </p:nvGraphicFramePr>
        <p:xfrm>
          <a:off x="2241203" y="2461200"/>
          <a:ext cx="370840" cy="369570"/>
        </p:xfrm>
        <a:graphic>
          <a:graphicData uri="http://schemas.openxmlformats.org/presentationml/2006/ole">
            <mc:AlternateContent xmlns:mc="http://schemas.openxmlformats.org/markup-compatibility/2006">
              <mc:Choice xmlns:v="urn:schemas-microsoft-com:vml" Requires="v">
                <p:oleObj name="Visio" r:id="rId15" imgW="236855" imgH="236855" progId="Visio.Drawing.11">
                  <p:embed/>
                </p:oleObj>
              </mc:Choice>
              <mc:Fallback>
                <p:oleObj name="Visio" r:id="rId15" imgW="236855" imgH="236855" progId="Visio.Drawing.11">
                  <p:embed/>
                  <p:pic>
                    <p:nvPicPr>
                      <p:cNvPr id="2" name="Object 13"/>
                      <p:cNvPicPr>
                        <a:picLocks noChangeAspect="1" noChangeArrowheads="1"/>
                      </p:cNvPicPr>
                      <p:nvPr/>
                    </p:nvPicPr>
                    <p:blipFill>
                      <a:blip r:embed="rId16"/>
                      <a:srcRect/>
                      <a:stretch>
                        <a:fillRect/>
                      </a:stretch>
                    </p:blipFill>
                    <p:spPr bwMode="auto">
                      <a:xfrm>
                        <a:off x="2241203" y="2461200"/>
                        <a:ext cx="370840" cy="369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3">
            <a:extLst>
              <a:ext uri="{FF2B5EF4-FFF2-40B4-BE49-F238E27FC236}">
                <a16:creationId xmlns:a16="http://schemas.microsoft.com/office/drawing/2014/main" id="{31FBD8E3-D3D5-E532-C992-75A9FF07A834}"/>
              </a:ext>
            </a:extLst>
          </p:cNvPr>
          <p:cNvGraphicFramePr>
            <a:graphicFrameLocks noChangeAspect="1"/>
          </p:cNvGraphicFramePr>
          <p:nvPr/>
        </p:nvGraphicFramePr>
        <p:xfrm>
          <a:off x="986443" y="3210659"/>
          <a:ext cx="349250" cy="347662"/>
        </p:xfrm>
        <a:graphic>
          <a:graphicData uri="http://schemas.openxmlformats.org/presentationml/2006/ole">
            <mc:AlternateContent xmlns:mc="http://schemas.openxmlformats.org/markup-compatibility/2006">
              <mc:Choice xmlns:v="urn:schemas-microsoft-com:vml" Requires="v">
                <p:oleObj name="Visio" r:id="rId17" imgW="342900" imgH="342900" progId="Visio.Drawing.11">
                  <p:embed/>
                </p:oleObj>
              </mc:Choice>
              <mc:Fallback>
                <p:oleObj name="Visio" r:id="rId17" imgW="342900" imgH="342900" progId="Visio.Drawing.11">
                  <p:embed/>
                  <p:pic>
                    <p:nvPicPr>
                      <p:cNvPr id="6"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443" y="3210659"/>
                        <a:ext cx="3492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0618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2000"/>
                            </p:stCondLst>
                            <p:childTnLst>
                              <p:par>
                                <p:cTn id="13" presetID="1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lide(fromBottom)">
                                      <p:cBhvr>
                                        <p:cTn id="15" dur="500"/>
                                        <p:tgtEl>
                                          <p:spTgt spid="9"/>
                                        </p:tgtEl>
                                      </p:cBhvr>
                                    </p:animEffect>
                                  </p:childTnLst>
                                </p:cTn>
                              </p:par>
                            </p:childTnLst>
                          </p:cTn>
                        </p:par>
                        <p:par>
                          <p:cTn id="16" fill="hold">
                            <p:stCondLst>
                              <p:cond delay="2500"/>
                            </p:stCondLst>
                            <p:childTnLst>
                              <p:par>
                                <p:cTn id="17" presetID="1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lide(fromBottom)">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lide(fromBottom)">
                                      <p:cBhvr>
                                        <p:cTn id="24" dur="500"/>
                                        <p:tgtEl>
                                          <p:spTgt spid="10"/>
                                        </p:tgtEl>
                                      </p:cBhvr>
                                    </p:animEffect>
                                  </p:childTnLst>
                                </p:cTn>
                              </p:par>
                            </p:childTnLst>
                          </p:cTn>
                        </p:par>
                        <p:par>
                          <p:cTn id="25" fill="hold">
                            <p:stCondLst>
                              <p:cond delay="500"/>
                            </p:stCondLst>
                            <p:childTnLst>
                              <p:par>
                                <p:cTn id="26" presetID="1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slide(fromLeft)">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AB2BC-2BF0-FBE8-E12C-4796E120BC77}"/>
              </a:ext>
            </a:extLst>
          </p:cNvPr>
          <p:cNvSpPr>
            <a:spLocks noGrp="1"/>
          </p:cNvSpPr>
          <p:nvPr>
            <p:ph type="title"/>
          </p:nvPr>
        </p:nvSpPr>
        <p:spPr>
          <a:xfrm>
            <a:off x="323850" y="260350"/>
            <a:ext cx="9000678" cy="720725"/>
          </a:xfrm>
        </p:spPr>
        <p:txBody>
          <a:bodyPr/>
          <a:lstStyle/>
          <a:p>
            <a:r>
              <a:rPr lang="zh-CN" altLang="en-US" sz="3200" b="1" dirty="0">
                <a:solidFill>
                  <a:srgbClr val="FF0000"/>
                </a:solidFill>
              </a:rPr>
              <a:t>晶体三极管放大电路及集成运放的相位关系</a:t>
            </a:r>
            <a:endParaRPr lang="zh-CN" altLang="en-US" sz="3200" dirty="0"/>
          </a:p>
        </p:txBody>
      </p:sp>
      <p:sp>
        <p:nvSpPr>
          <p:cNvPr id="3" name="灯片编号占位符 2">
            <a:extLst>
              <a:ext uri="{FF2B5EF4-FFF2-40B4-BE49-F238E27FC236}">
                <a16:creationId xmlns:a16="http://schemas.microsoft.com/office/drawing/2014/main" id="{B9E78389-E4A2-03C6-F2D8-5AE4494A9436}"/>
              </a:ext>
            </a:extLst>
          </p:cNvPr>
          <p:cNvSpPr>
            <a:spLocks noGrp="1"/>
          </p:cNvSpPr>
          <p:nvPr>
            <p:ph type="sldNum" sz="quarter" idx="10"/>
          </p:nvPr>
        </p:nvSpPr>
        <p:spPr/>
        <p:txBody>
          <a:bodyPr/>
          <a:lstStyle/>
          <a:p>
            <a:pPr>
              <a:defRPr/>
            </a:pPr>
            <a:fld id="{87BCB6E0-038C-4452-9680-FCCE0D3E429B}" type="slidenum">
              <a:rPr lang="zh-CN" altLang="en-US" smtClean="0"/>
              <a:pPr>
                <a:defRPr/>
              </a:pPr>
              <a:t>28</a:t>
            </a:fld>
            <a:endParaRPr lang="en-US" altLang="zh-CN"/>
          </a:p>
        </p:txBody>
      </p:sp>
      <p:sp>
        <p:nvSpPr>
          <p:cNvPr id="4" name="Rectangle 4">
            <a:extLst>
              <a:ext uri="{FF2B5EF4-FFF2-40B4-BE49-F238E27FC236}">
                <a16:creationId xmlns:a16="http://schemas.microsoft.com/office/drawing/2014/main" id="{598419D7-2820-C5D8-9263-305635D8C004}"/>
              </a:ext>
            </a:extLst>
          </p:cNvPr>
          <p:cNvSpPr>
            <a:spLocks noChangeArrowheads="1"/>
          </p:cNvSpPr>
          <p:nvPr/>
        </p:nvSpPr>
        <p:spPr bwMode="auto">
          <a:xfrm>
            <a:off x="305272" y="1009881"/>
            <a:ext cx="8496944" cy="13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nSpc>
                <a:spcPct val="120000"/>
              </a:lnSpc>
            </a:pPr>
            <a:r>
              <a:rPr lang="zh-CN" altLang="en-US" b="1" dirty="0"/>
              <a:t>晶体三极管在三种基本组态下的输入和输出电压的相位关系，可以看出</a:t>
            </a:r>
            <a:r>
              <a:rPr lang="zh-CN" altLang="en-US" b="1" dirty="0">
                <a:highlight>
                  <a:srgbClr val="FFFF00"/>
                </a:highlight>
              </a:rPr>
              <a:t>共射极组态输入、输出电压是反相的</a:t>
            </a:r>
            <a:r>
              <a:rPr lang="zh-CN" altLang="en-US" b="1" dirty="0"/>
              <a:t>，其它组态输入、输出电压为同相位。 </a:t>
            </a:r>
          </a:p>
        </p:txBody>
      </p:sp>
      <p:graphicFrame>
        <p:nvGraphicFramePr>
          <p:cNvPr id="17" name="表格 17">
            <a:extLst>
              <a:ext uri="{FF2B5EF4-FFF2-40B4-BE49-F238E27FC236}">
                <a16:creationId xmlns:a16="http://schemas.microsoft.com/office/drawing/2014/main" id="{24B902C0-82B8-36CF-DF6D-86F794CF09F5}"/>
              </a:ext>
            </a:extLst>
          </p:cNvPr>
          <p:cNvGraphicFramePr>
            <a:graphicFrameLocks noGrp="1"/>
          </p:cNvGraphicFramePr>
          <p:nvPr>
            <p:extLst>
              <p:ext uri="{D42A27DB-BD31-4B8C-83A1-F6EECF244321}">
                <p14:modId xmlns:p14="http://schemas.microsoft.com/office/powerpoint/2010/main" val="4058570047"/>
              </p:ext>
            </p:extLst>
          </p:nvPr>
        </p:nvGraphicFramePr>
        <p:xfrm>
          <a:off x="323850" y="2528900"/>
          <a:ext cx="8496945" cy="2232248"/>
        </p:xfrm>
        <a:graphic>
          <a:graphicData uri="http://schemas.openxmlformats.org/drawingml/2006/table">
            <a:tbl>
              <a:tblPr firstRow="1" bandRow="1">
                <a:tableStyleId>{5C22544A-7EE6-4342-B048-85BDC9FD1C3A}</a:tableStyleId>
              </a:tblPr>
              <a:tblGrid>
                <a:gridCol w="1699389">
                  <a:extLst>
                    <a:ext uri="{9D8B030D-6E8A-4147-A177-3AD203B41FA5}">
                      <a16:colId xmlns:a16="http://schemas.microsoft.com/office/drawing/2014/main" val="1726782811"/>
                    </a:ext>
                  </a:extLst>
                </a:gridCol>
                <a:gridCol w="1699389">
                  <a:extLst>
                    <a:ext uri="{9D8B030D-6E8A-4147-A177-3AD203B41FA5}">
                      <a16:colId xmlns:a16="http://schemas.microsoft.com/office/drawing/2014/main" val="423424270"/>
                    </a:ext>
                  </a:extLst>
                </a:gridCol>
                <a:gridCol w="1699389">
                  <a:extLst>
                    <a:ext uri="{9D8B030D-6E8A-4147-A177-3AD203B41FA5}">
                      <a16:colId xmlns:a16="http://schemas.microsoft.com/office/drawing/2014/main" val="913581619"/>
                    </a:ext>
                  </a:extLst>
                </a:gridCol>
                <a:gridCol w="1699389">
                  <a:extLst>
                    <a:ext uri="{9D8B030D-6E8A-4147-A177-3AD203B41FA5}">
                      <a16:colId xmlns:a16="http://schemas.microsoft.com/office/drawing/2014/main" val="2573653065"/>
                    </a:ext>
                  </a:extLst>
                </a:gridCol>
                <a:gridCol w="1699389">
                  <a:extLst>
                    <a:ext uri="{9D8B030D-6E8A-4147-A177-3AD203B41FA5}">
                      <a16:colId xmlns:a16="http://schemas.microsoft.com/office/drawing/2014/main" val="783066143"/>
                    </a:ext>
                  </a:extLst>
                </a:gridCol>
              </a:tblGrid>
              <a:tr h="558062">
                <a:tc gridSpan="2">
                  <a:txBody>
                    <a:bodyPr/>
                    <a:lstStyle/>
                    <a:p>
                      <a:pPr algn="ctr"/>
                      <a:r>
                        <a:rPr lang="zh-CN" altLang="en-US" dirty="0">
                          <a:solidFill>
                            <a:schemeClr val="tx1"/>
                          </a:solidFill>
                        </a:rPr>
                        <a:t>放大电路类型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输入量极性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输出量极性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特点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7274498"/>
                  </a:ext>
                </a:extLst>
              </a:tr>
              <a:tr h="558062">
                <a:tc rowSpan="3">
                  <a:txBody>
                    <a:bodyPr/>
                    <a:lstStyle/>
                    <a:p>
                      <a:pPr algn="ctr"/>
                      <a:r>
                        <a:rPr lang="zh-CN" altLang="en-US" dirty="0">
                          <a:solidFill>
                            <a:schemeClr val="tx1"/>
                          </a:solidFill>
                        </a:rPr>
                        <a:t>晶体管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共射放大电路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正</a:t>
                      </a:r>
                      <a:r>
                        <a:rPr lang="en-US" altLang="zh-CN" dirty="0">
                          <a:solidFill>
                            <a:schemeClr val="tx1"/>
                          </a:solidFill>
                        </a:rPr>
                        <a:t>/</a:t>
                      </a:r>
                      <a:r>
                        <a:rPr lang="zh-CN" altLang="en-US" dirty="0">
                          <a:solidFill>
                            <a:schemeClr val="tx1"/>
                          </a:solidFill>
                        </a:rPr>
                        <a:t>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负</a:t>
                      </a:r>
                      <a:r>
                        <a:rPr lang="en-US" altLang="zh-CN" dirty="0">
                          <a:solidFill>
                            <a:schemeClr val="tx1"/>
                          </a:solidFill>
                        </a:rPr>
                        <a:t>/</a:t>
                      </a:r>
                      <a:r>
                        <a:rPr lang="zh-CN" altLang="en-US" dirty="0">
                          <a:solidFill>
                            <a:schemeClr val="tx1"/>
                          </a:solidFill>
                        </a:rPr>
                        <a:t>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反相输出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74666904"/>
                  </a:ext>
                </a:extLst>
              </a:tr>
              <a:tr h="558062">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共集放大电路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正</a:t>
                      </a:r>
                      <a:r>
                        <a:rPr lang="en-US" altLang="zh-CN" dirty="0">
                          <a:solidFill>
                            <a:schemeClr val="tx1"/>
                          </a:solidFill>
                        </a:rPr>
                        <a:t>/</a:t>
                      </a:r>
                      <a:r>
                        <a:rPr lang="zh-CN" altLang="en-US" dirty="0">
                          <a:solidFill>
                            <a:schemeClr val="tx1"/>
                          </a:solidFill>
                        </a:rPr>
                        <a:t>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正</a:t>
                      </a:r>
                      <a:r>
                        <a:rPr lang="en-US" altLang="zh-CN" dirty="0">
                          <a:solidFill>
                            <a:schemeClr val="tx1"/>
                          </a:solidFill>
                        </a:rPr>
                        <a:t>/</a:t>
                      </a:r>
                      <a:r>
                        <a:rPr lang="zh-CN" altLang="en-US" dirty="0">
                          <a:solidFill>
                            <a:schemeClr val="tx1"/>
                          </a:solidFill>
                        </a:rPr>
                        <a:t>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同相输出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783495"/>
                  </a:ext>
                </a:extLst>
              </a:tr>
              <a:tr h="558062">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共基放大电路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正</a:t>
                      </a:r>
                      <a:r>
                        <a:rPr lang="en-US" altLang="zh-CN" dirty="0">
                          <a:solidFill>
                            <a:schemeClr val="tx1"/>
                          </a:solidFill>
                        </a:rPr>
                        <a:t>/</a:t>
                      </a:r>
                      <a:r>
                        <a:rPr lang="zh-CN" altLang="en-US" dirty="0">
                          <a:solidFill>
                            <a:schemeClr val="tx1"/>
                          </a:solidFill>
                        </a:rPr>
                        <a:t>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正</a:t>
                      </a:r>
                      <a:r>
                        <a:rPr lang="en-US" altLang="zh-CN" dirty="0">
                          <a:solidFill>
                            <a:schemeClr val="tx1"/>
                          </a:solidFill>
                        </a:rPr>
                        <a:t>/</a:t>
                      </a:r>
                      <a:r>
                        <a:rPr lang="zh-CN" altLang="en-US" dirty="0">
                          <a:solidFill>
                            <a:schemeClr val="tx1"/>
                          </a:solidFill>
                        </a:rPr>
                        <a:t>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dirty="0">
                          <a:solidFill>
                            <a:schemeClr val="tx1"/>
                          </a:solidFill>
                        </a:rPr>
                        <a:t>同相输出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2511140"/>
                  </a:ext>
                </a:extLst>
              </a:tr>
            </a:tbl>
          </a:graphicData>
        </a:graphic>
      </p:graphicFrame>
    </p:spTree>
    <p:extLst>
      <p:ext uri="{BB962C8B-B14F-4D97-AF65-F5344CB8AC3E}">
        <p14:creationId xmlns:p14="http://schemas.microsoft.com/office/powerpoint/2010/main" val="399011987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F1D40-4B89-3171-2897-FAA2D3F05A95}"/>
              </a:ext>
            </a:extLst>
          </p:cNvPr>
          <p:cNvSpPr>
            <a:spLocks noGrp="1"/>
          </p:cNvSpPr>
          <p:nvPr>
            <p:ph type="title"/>
          </p:nvPr>
        </p:nvSpPr>
        <p:spPr/>
        <p:txBody>
          <a:bodyPr/>
          <a:lstStyle/>
          <a:p>
            <a:r>
              <a:rPr lang="zh-CN" altLang="en-US" dirty="0"/>
              <a:t>要求</a:t>
            </a:r>
          </a:p>
        </p:txBody>
      </p:sp>
      <p:sp>
        <p:nvSpPr>
          <p:cNvPr id="3" name="灯片编号占位符 2">
            <a:extLst>
              <a:ext uri="{FF2B5EF4-FFF2-40B4-BE49-F238E27FC236}">
                <a16:creationId xmlns:a16="http://schemas.microsoft.com/office/drawing/2014/main" id="{FC2B07B3-6BFB-594B-D26E-CBF9F40F8E82}"/>
              </a:ext>
            </a:extLst>
          </p:cNvPr>
          <p:cNvSpPr>
            <a:spLocks noGrp="1"/>
          </p:cNvSpPr>
          <p:nvPr>
            <p:ph type="sldNum" sz="quarter" idx="10"/>
          </p:nvPr>
        </p:nvSpPr>
        <p:spPr/>
        <p:txBody>
          <a:bodyPr/>
          <a:lstStyle/>
          <a:p>
            <a:pPr>
              <a:defRPr/>
            </a:pPr>
            <a:fld id="{87BCB6E0-038C-4452-9680-FCCE0D3E429B}" type="slidenum">
              <a:rPr lang="zh-CN" altLang="en-US" smtClean="0"/>
              <a:pPr>
                <a:defRPr/>
              </a:pPr>
              <a:t>2</a:t>
            </a:fld>
            <a:endParaRPr lang="en-US" altLang="zh-CN"/>
          </a:p>
        </p:txBody>
      </p:sp>
      <p:sp>
        <p:nvSpPr>
          <p:cNvPr id="4" name="内容占位符 2">
            <a:extLst>
              <a:ext uri="{FF2B5EF4-FFF2-40B4-BE49-F238E27FC236}">
                <a16:creationId xmlns:a16="http://schemas.microsoft.com/office/drawing/2014/main" id="{F82217A1-0836-46E8-0968-A7C6CE76E354}"/>
              </a:ext>
            </a:extLst>
          </p:cNvPr>
          <p:cNvSpPr txBox="1">
            <a:spLocks/>
          </p:cNvSpPr>
          <p:nvPr/>
        </p:nvSpPr>
        <p:spPr>
          <a:xfrm>
            <a:off x="682317" y="1088390"/>
            <a:ext cx="7778115" cy="5287010"/>
          </a:xfrm>
          <a:prstGeom prst="rect">
            <a:avLst/>
          </a:prstGeom>
        </p:spPr>
        <p:txBody>
          <a:bodyPr anchor="t"/>
          <a:lstStyle>
            <a:lvl1pPr marL="342900" indent="-342900" algn="l" rtl="0" eaLnBrk="0" fontAlgn="base" hangingPunct="0">
              <a:lnSpc>
                <a:spcPct val="120000"/>
              </a:lnSpc>
              <a:spcBef>
                <a:spcPct val="20000"/>
              </a:spcBef>
              <a:spcAft>
                <a:spcPct val="0"/>
              </a:spcAft>
              <a:buFont typeface="Wingdings" panose="05000000000000000000" pitchFamily="2" charset="2"/>
              <a:buChar char="n"/>
              <a:defRPr sz="2800">
                <a:solidFill>
                  <a:schemeClr val="tx1"/>
                </a:solidFill>
                <a:latin typeface="+mn-lt"/>
                <a:ea typeface="黑体" panose="02010609060101010101" pitchFamily="49" charset="-122"/>
                <a:cs typeface="+mn-cs"/>
              </a:defRPr>
            </a:lvl1pPr>
            <a:lvl2pPr marL="742950" indent="-285750" algn="l" rtl="0" eaLnBrk="0" fontAlgn="base" hangingPunct="0">
              <a:lnSpc>
                <a:spcPct val="120000"/>
              </a:lnSpc>
              <a:spcBef>
                <a:spcPct val="20000"/>
              </a:spcBef>
              <a:spcAft>
                <a:spcPct val="0"/>
              </a:spcAft>
              <a:buFont typeface="Wingdings" panose="05000000000000000000" pitchFamily="2" charset="2"/>
              <a:buChar char="Ø"/>
              <a:defRPr sz="2400">
                <a:solidFill>
                  <a:schemeClr val="tx1"/>
                </a:solidFill>
                <a:latin typeface="+mn-lt"/>
                <a:ea typeface="黑体" panose="02010609060101010101" pitchFamily="49" charset="-122"/>
              </a:defRPr>
            </a:lvl2pPr>
            <a:lvl3pPr marL="11430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3pPr>
            <a:lvl4pPr marL="16002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4pPr>
            <a:lvl5pPr marL="20574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Aft>
                <a:spcPts val="15"/>
              </a:spcAft>
            </a:pPr>
            <a:r>
              <a:rPr lang="zh-CN" altLang="en-US" kern="0" dirty="0">
                <a:latin typeface="Arial" panose="020B0604020202020204" pitchFamily="34" charset="0"/>
                <a:sym typeface="宋体" panose="02010600030101010101" pitchFamily="2" charset="-122"/>
              </a:rPr>
              <a:t>理解反馈的基本概念；</a:t>
            </a:r>
          </a:p>
          <a:p>
            <a:pPr>
              <a:lnSpc>
                <a:spcPct val="150000"/>
              </a:lnSpc>
              <a:spcBef>
                <a:spcPts val="15"/>
              </a:spcBef>
              <a:spcAft>
                <a:spcPts val="15"/>
              </a:spcAft>
            </a:pPr>
            <a:r>
              <a:rPr lang="zh-CN" altLang="en-US" kern="0" dirty="0">
                <a:highlight>
                  <a:srgbClr val="FFFF00"/>
                </a:highlight>
                <a:sym typeface="+mn-ea"/>
              </a:rPr>
              <a:t>会判断反馈类型及引入反馈的作用：</a:t>
            </a:r>
            <a:endParaRPr lang="zh-CN" altLang="en-US" kern="0" dirty="0">
              <a:solidFill>
                <a:srgbClr val="FF0000"/>
              </a:solidFill>
              <a:latin typeface="Arial" panose="020B0604020202020204" pitchFamily="34" charset="0"/>
              <a:sym typeface="宋体" panose="02010600030101010101" pitchFamily="2" charset="-122"/>
            </a:endParaRPr>
          </a:p>
          <a:p>
            <a:pPr marL="0" indent="0">
              <a:lnSpc>
                <a:spcPct val="150000"/>
              </a:lnSpc>
              <a:spcBef>
                <a:spcPts val="15"/>
              </a:spcBef>
              <a:spcAft>
                <a:spcPts val="15"/>
              </a:spcAft>
              <a:buFont typeface="Wingdings" panose="05000000000000000000" pitchFamily="2" charset="2"/>
              <a:buNone/>
            </a:pPr>
            <a:r>
              <a:rPr lang="zh-CN" altLang="en-US" kern="0" dirty="0">
                <a:solidFill>
                  <a:srgbClr val="000000"/>
                </a:solidFill>
                <a:latin typeface="Arial" panose="020B0604020202020204" pitchFamily="34" charset="0"/>
                <a:sym typeface="宋体" panose="02010600030101010101" pitchFamily="2" charset="-122"/>
              </a:rPr>
              <a:t>  </a:t>
            </a:r>
            <a:r>
              <a:rPr lang="zh-CN" altLang="en-US" b="1" kern="0" dirty="0">
                <a:solidFill>
                  <a:srgbClr val="FF0000"/>
                </a:solidFill>
                <a:latin typeface="Arial" panose="020B0604020202020204" pitchFamily="34" charset="0"/>
                <a:sym typeface="宋体" panose="02010600030101010101" pitchFamily="2" charset="-122"/>
              </a:rPr>
              <a:t>正</a:t>
            </a:r>
            <a:r>
              <a:rPr lang="en-US" altLang="zh-CN" b="1" kern="0" dirty="0">
                <a:solidFill>
                  <a:srgbClr val="FF0000"/>
                </a:solidFill>
                <a:latin typeface="Arial" panose="020B0604020202020204" pitchFamily="34" charset="0"/>
                <a:sym typeface="宋体" panose="02010600030101010101" pitchFamily="2" charset="-122"/>
              </a:rPr>
              <a:t>/</a:t>
            </a:r>
            <a:r>
              <a:rPr lang="zh-CN" altLang="en-US" b="1" kern="0" dirty="0">
                <a:solidFill>
                  <a:srgbClr val="FF0000"/>
                </a:solidFill>
                <a:latin typeface="Arial" panose="020B0604020202020204" pitchFamily="34" charset="0"/>
                <a:sym typeface="宋体" panose="02010600030101010101" pitchFamily="2" charset="-122"/>
              </a:rPr>
              <a:t>负反馈、电压</a:t>
            </a:r>
            <a:r>
              <a:rPr lang="en-US" altLang="zh-CN" b="1" kern="0" dirty="0">
                <a:solidFill>
                  <a:srgbClr val="FF0000"/>
                </a:solidFill>
                <a:latin typeface="Arial" panose="020B0604020202020204" pitchFamily="34" charset="0"/>
                <a:sym typeface="宋体" panose="02010600030101010101" pitchFamily="2" charset="-122"/>
              </a:rPr>
              <a:t>/</a:t>
            </a:r>
            <a:r>
              <a:rPr lang="zh-CN" altLang="en-US" b="1" kern="0" dirty="0">
                <a:solidFill>
                  <a:srgbClr val="FF0000"/>
                </a:solidFill>
                <a:latin typeface="Arial" panose="020B0604020202020204" pitchFamily="34" charset="0"/>
                <a:sym typeface="宋体" panose="02010600030101010101" pitchFamily="2" charset="-122"/>
              </a:rPr>
              <a:t>电流反馈、串联</a:t>
            </a:r>
            <a:r>
              <a:rPr lang="en-US" altLang="zh-CN" b="1" kern="0" dirty="0">
                <a:solidFill>
                  <a:srgbClr val="FF0000"/>
                </a:solidFill>
                <a:latin typeface="Arial" panose="020B0604020202020204" pitchFamily="34" charset="0"/>
                <a:sym typeface="宋体" panose="02010600030101010101" pitchFamily="2" charset="-122"/>
              </a:rPr>
              <a:t>/</a:t>
            </a:r>
            <a:r>
              <a:rPr lang="zh-CN" altLang="en-US" b="1" kern="0" dirty="0">
                <a:solidFill>
                  <a:srgbClr val="FF0000"/>
                </a:solidFill>
                <a:latin typeface="Arial" panose="020B0604020202020204" pitchFamily="34" charset="0"/>
                <a:sym typeface="宋体" panose="02010600030101010101" pitchFamily="2" charset="-122"/>
              </a:rPr>
              <a:t>并联反馈</a:t>
            </a:r>
            <a:endParaRPr lang="en-US" altLang="zh-CN" kern="0" dirty="0">
              <a:solidFill>
                <a:srgbClr val="000000"/>
              </a:solidFill>
              <a:latin typeface="Arial" panose="020B0604020202020204" pitchFamily="34" charset="0"/>
            </a:endParaRPr>
          </a:p>
          <a:p>
            <a:pPr>
              <a:lnSpc>
                <a:spcPct val="150000"/>
              </a:lnSpc>
              <a:spcBef>
                <a:spcPts val="15"/>
              </a:spcBef>
              <a:spcAft>
                <a:spcPts val="15"/>
              </a:spcAft>
            </a:pPr>
            <a:r>
              <a:rPr lang="zh-CN" altLang="en-US" kern="0" dirty="0">
                <a:latin typeface="Arial" panose="020B0604020202020204" pitchFamily="34" charset="0"/>
                <a:sym typeface="微软雅黑" panose="020B0503020204020204" charset="-122"/>
              </a:rPr>
              <a:t>理解</a:t>
            </a:r>
            <a:r>
              <a:rPr lang="zh-CN" altLang="en-US" kern="0" dirty="0">
                <a:sym typeface="宋体" panose="02010600030101010101" pitchFamily="2" charset="-122"/>
              </a:rPr>
              <a:t>负反馈对放大电路性能的影响</a:t>
            </a:r>
          </a:p>
          <a:p>
            <a:pPr>
              <a:lnSpc>
                <a:spcPct val="150000"/>
              </a:lnSpc>
              <a:spcBef>
                <a:spcPts val="15"/>
              </a:spcBef>
              <a:spcAft>
                <a:spcPts val="15"/>
              </a:spcAft>
            </a:pPr>
            <a:r>
              <a:rPr lang="zh-CN" altLang="en-US" kern="0" dirty="0">
                <a:latin typeface="Arial" panose="020B0604020202020204" pitchFamily="34" charset="0"/>
                <a:sym typeface="微软雅黑" panose="020B0503020204020204" charset="-122"/>
              </a:rPr>
              <a:t>理解</a:t>
            </a:r>
            <a:r>
              <a:rPr lang="zh-CN" altLang="en-US" kern="0" dirty="0">
                <a:sym typeface="+mn-ea"/>
              </a:rPr>
              <a:t>估算深度负反馈条件下的放大倍数</a:t>
            </a:r>
            <a:endParaRPr lang="zh-CN" altLang="en-US" kern="0" dirty="0">
              <a:sym typeface="宋体" panose="02010600030101010101" pitchFamily="2" charset="-122"/>
            </a:endParaRPr>
          </a:p>
          <a:p>
            <a:pPr>
              <a:lnSpc>
                <a:spcPct val="150000"/>
              </a:lnSpc>
              <a:spcBef>
                <a:spcPts val="15"/>
              </a:spcBef>
              <a:spcAft>
                <a:spcPts val="15"/>
              </a:spcAft>
            </a:pPr>
            <a:r>
              <a:rPr lang="zh-CN" altLang="en-US" kern="0" dirty="0">
                <a:highlight>
                  <a:srgbClr val="FFFF00"/>
                </a:highlight>
                <a:latin typeface="华文楷体" panose="02010600040101010101" charset="-122"/>
                <a:ea typeface="华文楷体" panose="02010600040101010101" charset="-122"/>
                <a:cs typeface="华文楷体" panose="02010600040101010101" charset="-122"/>
                <a:sym typeface="宋体" panose="02010600030101010101" pitchFamily="2" charset="-122"/>
              </a:rPr>
              <a:t>重点节：</a:t>
            </a:r>
            <a:r>
              <a:rPr lang="en-US" altLang="zh-CN" kern="0" dirty="0">
                <a:highlight>
                  <a:srgbClr val="FFFF00"/>
                </a:highlight>
                <a:latin typeface="华文楷体" panose="02010600040101010101" charset="-122"/>
                <a:ea typeface="华文楷体" panose="02010600040101010101" charset="-122"/>
                <a:cs typeface="华文楷体" panose="02010600040101010101" charset="-122"/>
                <a:sym typeface="宋体" panose="02010600030101010101" pitchFamily="2" charset="-122"/>
              </a:rPr>
              <a:t>9.1.3</a:t>
            </a:r>
            <a:r>
              <a:rPr lang="zh-CN" altLang="en-US" kern="0" dirty="0">
                <a:highlight>
                  <a:srgbClr val="FFFF00"/>
                </a:highlight>
                <a:latin typeface="华文楷体" panose="02010600040101010101" charset="-122"/>
                <a:ea typeface="华文楷体" panose="02010600040101010101" charset="-122"/>
                <a:cs typeface="华文楷体" panose="02010600040101010101" charset="-122"/>
                <a:sym typeface="宋体" panose="02010600030101010101" pitchFamily="2" charset="-122"/>
              </a:rPr>
              <a:t>；难点节：</a:t>
            </a:r>
            <a:r>
              <a:rPr lang="en-US" altLang="zh-CN" kern="0" dirty="0">
                <a:highlight>
                  <a:srgbClr val="FFFF00"/>
                </a:highlight>
                <a:latin typeface="华文楷体" panose="02010600040101010101" charset="-122"/>
                <a:ea typeface="华文楷体" panose="02010600040101010101" charset="-122"/>
                <a:cs typeface="华文楷体" panose="02010600040101010101" charset="-122"/>
                <a:sym typeface="宋体" panose="02010600030101010101" pitchFamily="2" charset="-122"/>
              </a:rPr>
              <a:t>9.4</a:t>
            </a:r>
            <a:endParaRPr lang="en-US" altLang="zh-CN" b="1" kern="0" dirty="0">
              <a:highlight>
                <a:srgbClr val="FFFF00"/>
              </a:highlight>
              <a:latin typeface="华文楷体" panose="02010600040101010101" charset="-122"/>
              <a:ea typeface="华文楷体" panose="02010600040101010101" charset="-122"/>
              <a:cs typeface="华文楷体" panose="02010600040101010101" charset="-122"/>
              <a:sym typeface="宋体" panose="02010600030101010101" pitchFamily="2" charset="-122"/>
            </a:endParaRPr>
          </a:p>
          <a:p>
            <a:pPr>
              <a:lnSpc>
                <a:spcPct val="150000"/>
              </a:lnSpc>
              <a:spcBef>
                <a:spcPts val="15"/>
              </a:spcBef>
              <a:spcAft>
                <a:spcPts val="15"/>
              </a:spcAft>
            </a:pPr>
            <a:r>
              <a:rPr lang="zh-CN" altLang="en-US" kern="0" dirty="0">
                <a:solidFill>
                  <a:srgbClr val="6600FF"/>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考试节：</a:t>
            </a:r>
            <a:r>
              <a:rPr lang="en-US" altLang="zh-CN" kern="0">
                <a:solidFill>
                  <a:srgbClr val="6600FF"/>
                </a:solidFill>
                <a:latin typeface="华文楷体" panose="02010600040101010101" charset="-122"/>
                <a:ea typeface="华文楷体" panose="02010600040101010101" charset="-122"/>
                <a:cs typeface="华文楷体" panose="02010600040101010101" charset="-122"/>
                <a:sym typeface="宋体" panose="02010600030101010101" pitchFamily="2" charset="-122"/>
              </a:rPr>
              <a:t>9.1-9.4</a:t>
            </a:r>
            <a:endParaRPr lang="zh-CN" altLang="en-US" kern="0" dirty="0">
              <a:sym typeface="宋体" panose="02010600030101010101" pitchFamily="2" charset="-122"/>
            </a:endParaRPr>
          </a:p>
          <a:p>
            <a:pPr>
              <a:lnSpc>
                <a:spcPct val="150000"/>
              </a:lnSpc>
            </a:pPr>
            <a:endParaRPr lang="zh-CN" altLang="en-US" kern="0" dirty="0">
              <a:solidFill>
                <a:srgbClr val="FF0000"/>
              </a:solidFill>
              <a:latin typeface="Arial" panose="020B0604020202020204" pitchFamily="34" charset="0"/>
              <a:sym typeface="宋体" panose="02010600030101010101" pitchFamily="2" charset="-122"/>
            </a:endParaRPr>
          </a:p>
          <a:p>
            <a:pPr>
              <a:lnSpc>
                <a:spcPct val="150000"/>
              </a:lnSpc>
              <a:spcBef>
                <a:spcPts val="15"/>
              </a:spcBef>
            </a:pPr>
            <a:endParaRPr lang="zh-CN" altLang="en-US" kern="0" dirty="0">
              <a:solidFill>
                <a:srgbClr val="FF0000"/>
              </a:solidFill>
              <a:latin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28678071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a:extLst>
              <a:ext uri="{FF2B5EF4-FFF2-40B4-BE49-F238E27FC236}">
                <a16:creationId xmlns:a16="http://schemas.microsoft.com/office/drawing/2014/main" id="{09282394-11B8-3B04-ABEB-83F5F66F5716}"/>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B67455BE-6A7E-492D-B796-4891FB8BD97A}" type="slidenum">
              <a:rPr lang="zh-CN" altLang="en-US" sz="1600" smtClean="0">
                <a:solidFill>
                  <a:srgbClr val="FFFF00"/>
                </a:solidFill>
                <a:ea typeface="宋体" panose="02010600030101010101" pitchFamily="2" charset="-122"/>
              </a:rPr>
              <a:pPr>
                <a:lnSpc>
                  <a:spcPct val="100000"/>
                </a:lnSpc>
                <a:spcBef>
                  <a:spcPct val="0"/>
                </a:spcBef>
                <a:buFontTx/>
                <a:buNone/>
              </a:pPr>
              <a:t>29</a:t>
            </a:fld>
            <a:endParaRPr lang="en-US" altLang="zh-CN" sz="1600">
              <a:solidFill>
                <a:srgbClr val="FFFF00"/>
              </a:solidFill>
              <a:ea typeface="宋体" panose="02010600030101010101" pitchFamily="2" charset="-122"/>
            </a:endParaRPr>
          </a:p>
        </p:txBody>
      </p:sp>
      <p:sp>
        <p:nvSpPr>
          <p:cNvPr id="24579" name="Rectangle 2">
            <a:extLst>
              <a:ext uri="{FF2B5EF4-FFF2-40B4-BE49-F238E27FC236}">
                <a16:creationId xmlns:a16="http://schemas.microsoft.com/office/drawing/2014/main" id="{B0CD0452-5CCC-BA9A-6603-FD6DF47EF248}"/>
              </a:ext>
            </a:extLst>
          </p:cNvPr>
          <p:cNvSpPr>
            <a:spLocks noGrp="1" noChangeArrowheads="1"/>
          </p:cNvSpPr>
          <p:nvPr>
            <p:ph type="title"/>
          </p:nvPr>
        </p:nvSpPr>
        <p:spPr/>
        <p:txBody>
          <a:bodyPr/>
          <a:lstStyle/>
          <a:p>
            <a:r>
              <a:rPr lang="en-US" altLang="zh-CN" dirty="0"/>
              <a:t>9.1.2</a:t>
            </a:r>
            <a:r>
              <a:rPr lang="zh-CN" altLang="en-US" dirty="0"/>
              <a:t> 反馈的类型</a:t>
            </a:r>
          </a:p>
        </p:txBody>
      </p:sp>
      <p:graphicFrame>
        <p:nvGraphicFramePr>
          <p:cNvPr id="1233924" name="Object 4">
            <a:extLst>
              <a:ext uri="{FF2B5EF4-FFF2-40B4-BE49-F238E27FC236}">
                <a16:creationId xmlns:a16="http://schemas.microsoft.com/office/drawing/2014/main" id="{41DF24E9-3744-06E0-305B-6B6D137897B9}"/>
              </a:ext>
            </a:extLst>
          </p:cNvPr>
          <p:cNvGraphicFramePr>
            <a:graphicFrameLocks/>
          </p:cNvGraphicFramePr>
          <p:nvPr>
            <p:extLst>
              <p:ext uri="{D42A27DB-BD31-4B8C-83A1-F6EECF244321}">
                <p14:modId xmlns:p14="http://schemas.microsoft.com/office/powerpoint/2010/main" val="2564389682"/>
              </p:ext>
            </p:extLst>
          </p:nvPr>
        </p:nvGraphicFramePr>
        <p:xfrm>
          <a:off x="323850" y="1125538"/>
          <a:ext cx="3444875" cy="3743325"/>
        </p:xfrm>
        <a:graphic>
          <a:graphicData uri="http://schemas.openxmlformats.org/presentationml/2006/ole">
            <mc:AlternateContent xmlns:mc="http://schemas.openxmlformats.org/markup-compatibility/2006">
              <mc:Choice xmlns:v="urn:schemas-microsoft-com:vml" Requires="v">
                <p:oleObj name="Visio" r:id="rId2" imgW="2638400" imgH="2885921" progId="Visio.Drawing.11">
                  <p:embed/>
                </p:oleObj>
              </mc:Choice>
              <mc:Fallback>
                <p:oleObj name="Visio" r:id="rId2" imgW="2638400" imgH="2885921" progId="Visio.Drawing.11">
                  <p:embed/>
                  <p:pic>
                    <p:nvPicPr>
                      <p:cNvPr id="0" name="Object 4"/>
                      <p:cNvPicPr>
                        <a:picLocks noChangeArrowheads="1"/>
                      </p:cNvPicPr>
                      <p:nvPr/>
                    </p:nvPicPr>
                    <p:blipFill>
                      <a:blip r:embed="rId3"/>
                      <a:srcRect/>
                      <a:stretch>
                        <a:fillRect/>
                      </a:stretch>
                    </p:blipFill>
                    <p:spPr bwMode="auto">
                      <a:xfrm>
                        <a:off x="323850" y="1125538"/>
                        <a:ext cx="344487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3925" name="Text Box 5">
            <a:extLst>
              <a:ext uri="{FF2B5EF4-FFF2-40B4-BE49-F238E27FC236}">
                <a16:creationId xmlns:a16="http://schemas.microsoft.com/office/drawing/2014/main" id="{385AF916-9968-B27F-7291-3016418249F9}"/>
              </a:ext>
            </a:extLst>
          </p:cNvPr>
          <p:cNvSpPr txBox="1">
            <a:spLocks noChangeArrowheads="1"/>
          </p:cNvSpPr>
          <p:nvPr/>
        </p:nvSpPr>
        <p:spPr bwMode="auto">
          <a:xfrm>
            <a:off x="304800" y="4868863"/>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瞬时极性法：</a:t>
            </a:r>
          </a:p>
        </p:txBody>
      </p:sp>
      <p:sp>
        <p:nvSpPr>
          <p:cNvPr id="1233926" name="Text Box 6">
            <a:extLst>
              <a:ext uri="{FF2B5EF4-FFF2-40B4-BE49-F238E27FC236}">
                <a16:creationId xmlns:a16="http://schemas.microsoft.com/office/drawing/2014/main" id="{015C2C44-0423-AEDB-74D6-958C43A40F47}"/>
              </a:ext>
            </a:extLst>
          </p:cNvPr>
          <p:cNvSpPr txBox="1">
            <a:spLocks noChangeArrowheads="1"/>
          </p:cNvSpPr>
          <p:nvPr/>
        </p:nvSpPr>
        <p:spPr bwMode="auto">
          <a:xfrm>
            <a:off x="2268538" y="4905375"/>
            <a:ext cx="343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假设输入</a:t>
            </a:r>
            <a:r>
              <a:rPr lang="en-US" altLang="zh-CN" sz="2400"/>
              <a:t>(</a:t>
            </a:r>
            <a:r>
              <a:rPr lang="zh-CN" altLang="en-US" sz="2400"/>
              <a:t>当前瞬时</a:t>
            </a:r>
            <a:r>
              <a:rPr lang="en-US" altLang="zh-CN" sz="2400"/>
              <a:t>)</a:t>
            </a:r>
            <a:r>
              <a:rPr lang="zh-CN" altLang="en-US" sz="2400"/>
              <a:t>为正</a:t>
            </a:r>
            <a:endParaRPr lang="en-US" altLang="zh-CN" sz="2400"/>
          </a:p>
        </p:txBody>
      </p:sp>
      <p:graphicFrame>
        <p:nvGraphicFramePr>
          <p:cNvPr id="1233927" name="Object 7">
            <a:extLst>
              <a:ext uri="{FF2B5EF4-FFF2-40B4-BE49-F238E27FC236}">
                <a16:creationId xmlns:a16="http://schemas.microsoft.com/office/drawing/2014/main" id="{163215D8-AE1C-DA66-0145-4DF886F89A1D}"/>
              </a:ext>
            </a:extLst>
          </p:cNvPr>
          <p:cNvGraphicFramePr>
            <a:graphicFrameLocks noChangeAspect="1"/>
          </p:cNvGraphicFramePr>
          <p:nvPr/>
        </p:nvGraphicFramePr>
        <p:xfrm>
          <a:off x="287338" y="2673350"/>
          <a:ext cx="349250" cy="347663"/>
        </p:xfrm>
        <a:graphic>
          <a:graphicData uri="http://schemas.openxmlformats.org/presentationml/2006/ole">
            <mc:AlternateContent xmlns:mc="http://schemas.openxmlformats.org/markup-compatibility/2006">
              <mc:Choice xmlns:v="urn:schemas-microsoft-com:vml" Requires="v">
                <p:oleObj name="Visio" r:id="rId4" imgW="246902" imgH="246780" progId="Visio.Drawing.11">
                  <p:embed/>
                </p:oleObj>
              </mc:Choice>
              <mc:Fallback>
                <p:oleObj name="Visio" r:id="rId4" imgW="246902" imgH="246780"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8" y="2673350"/>
                        <a:ext cx="3492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28" name="Object 8">
            <a:extLst>
              <a:ext uri="{FF2B5EF4-FFF2-40B4-BE49-F238E27FC236}">
                <a16:creationId xmlns:a16="http://schemas.microsoft.com/office/drawing/2014/main" id="{289FFCA4-4509-F1C6-7C19-30049C78D7F1}"/>
              </a:ext>
            </a:extLst>
          </p:cNvPr>
          <p:cNvGraphicFramePr>
            <a:graphicFrameLocks noChangeAspect="1"/>
          </p:cNvGraphicFramePr>
          <p:nvPr/>
        </p:nvGraphicFramePr>
        <p:xfrm>
          <a:off x="539750" y="2492375"/>
          <a:ext cx="377825" cy="158750"/>
        </p:xfrm>
        <a:graphic>
          <a:graphicData uri="http://schemas.openxmlformats.org/presentationml/2006/ole">
            <mc:AlternateContent xmlns:mc="http://schemas.openxmlformats.org/markup-compatibility/2006">
              <mc:Choice xmlns:v="urn:schemas-microsoft-com:vml" Requires="v">
                <p:oleObj name="Visio" r:id="rId6" imgW="288232" imgH="120150" progId="Visio.Drawing.11">
                  <p:embed/>
                </p:oleObj>
              </mc:Choice>
              <mc:Fallback>
                <p:oleObj name="Visio" r:id="rId6" imgW="288232" imgH="120150" progId="Visio.Drawing.11">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2492375"/>
                        <a:ext cx="377825"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29" name="Object 9">
            <a:extLst>
              <a:ext uri="{FF2B5EF4-FFF2-40B4-BE49-F238E27FC236}">
                <a16:creationId xmlns:a16="http://schemas.microsoft.com/office/drawing/2014/main" id="{613B195A-C589-5064-DEC9-2E6489921A81}"/>
              </a:ext>
            </a:extLst>
          </p:cNvPr>
          <p:cNvGraphicFramePr>
            <a:graphicFrameLocks noChangeAspect="1"/>
          </p:cNvGraphicFramePr>
          <p:nvPr/>
        </p:nvGraphicFramePr>
        <p:xfrm>
          <a:off x="755650" y="2205038"/>
          <a:ext cx="349250" cy="347662"/>
        </p:xfrm>
        <a:graphic>
          <a:graphicData uri="http://schemas.openxmlformats.org/presentationml/2006/ole">
            <mc:AlternateContent xmlns:mc="http://schemas.openxmlformats.org/markup-compatibility/2006">
              <mc:Choice xmlns:v="urn:schemas-microsoft-com:vml" Requires="v">
                <p:oleObj name="Visio" r:id="rId8" imgW="246902" imgH="246780" progId="Visio.Drawing.11">
                  <p:embed/>
                </p:oleObj>
              </mc:Choice>
              <mc:Fallback>
                <p:oleObj name="Visio" r:id="rId8" imgW="246902" imgH="246780"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205038"/>
                        <a:ext cx="3492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30" name="Object 10">
            <a:extLst>
              <a:ext uri="{FF2B5EF4-FFF2-40B4-BE49-F238E27FC236}">
                <a16:creationId xmlns:a16="http://schemas.microsoft.com/office/drawing/2014/main" id="{BB7A80B9-1130-6587-F10D-C7ABAC2CA5AD}"/>
              </a:ext>
            </a:extLst>
          </p:cNvPr>
          <p:cNvGraphicFramePr>
            <a:graphicFrameLocks noChangeAspect="1"/>
          </p:cNvGraphicFramePr>
          <p:nvPr/>
        </p:nvGraphicFramePr>
        <p:xfrm>
          <a:off x="935038" y="2492375"/>
          <a:ext cx="377825" cy="158750"/>
        </p:xfrm>
        <a:graphic>
          <a:graphicData uri="http://schemas.openxmlformats.org/presentationml/2006/ole">
            <mc:AlternateContent xmlns:mc="http://schemas.openxmlformats.org/markup-compatibility/2006">
              <mc:Choice xmlns:v="urn:schemas-microsoft-com:vml" Requires="v">
                <p:oleObj name="Visio" r:id="rId9" imgW="288232" imgH="120150" progId="Visio.Drawing.11">
                  <p:embed/>
                </p:oleObj>
              </mc:Choice>
              <mc:Fallback>
                <p:oleObj name="Visio" r:id="rId9" imgW="288232" imgH="120150" progId="Visio.Drawing.11">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038" y="2492375"/>
                        <a:ext cx="377825"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31" name="Object 11">
            <a:extLst>
              <a:ext uri="{FF2B5EF4-FFF2-40B4-BE49-F238E27FC236}">
                <a16:creationId xmlns:a16="http://schemas.microsoft.com/office/drawing/2014/main" id="{0F73B2FB-AA02-33EF-0536-9354C8232916}"/>
              </a:ext>
            </a:extLst>
          </p:cNvPr>
          <p:cNvGraphicFramePr>
            <a:graphicFrameLocks noChangeAspect="1"/>
          </p:cNvGraphicFramePr>
          <p:nvPr/>
        </p:nvGraphicFramePr>
        <p:xfrm>
          <a:off x="1979613" y="1989138"/>
          <a:ext cx="371475" cy="371475"/>
        </p:xfrm>
        <a:graphic>
          <a:graphicData uri="http://schemas.openxmlformats.org/presentationml/2006/ole">
            <mc:AlternateContent xmlns:mc="http://schemas.openxmlformats.org/markup-compatibility/2006">
              <mc:Choice xmlns:v="urn:schemas-microsoft-com:vml" Requires="v">
                <p:oleObj name="Visio" r:id="rId10" imgW="232314" imgH="232470" progId="Visio.Drawing.11">
                  <p:embed/>
                </p:oleObj>
              </mc:Choice>
              <mc:Fallback>
                <p:oleObj name="Visio" r:id="rId10" imgW="232314" imgH="232470" progId="Visio.Drawing.11">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613" y="1989138"/>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32" name="Object 12">
            <a:extLst>
              <a:ext uri="{FF2B5EF4-FFF2-40B4-BE49-F238E27FC236}">
                <a16:creationId xmlns:a16="http://schemas.microsoft.com/office/drawing/2014/main" id="{7C62210F-2F29-0D6C-0465-3A11737E2670}"/>
              </a:ext>
            </a:extLst>
          </p:cNvPr>
          <p:cNvGraphicFramePr>
            <a:graphicFrameLocks noChangeAspect="1"/>
          </p:cNvGraphicFramePr>
          <p:nvPr/>
        </p:nvGraphicFramePr>
        <p:xfrm>
          <a:off x="2843213" y="2673350"/>
          <a:ext cx="371475" cy="371475"/>
        </p:xfrm>
        <a:graphic>
          <a:graphicData uri="http://schemas.openxmlformats.org/presentationml/2006/ole">
            <mc:AlternateContent xmlns:mc="http://schemas.openxmlformats.org/markup-compatibility/2006">
              <mc:Choice xmlns:v="urn:schemas-microsoft-com:vml" Requires="v">
                <p:oleObj name="Visio" r:id="rId12" imgW="232314" imgH="232470" progId="Visio.Drawing.11">
                  <p:embed/>
                </p:oleObj>
              </mc:Choice>
              <mc:Fallback>
                <p:oleObj name="Visio" r:id="rId12" imgW="232314" imgH="232470" progId="Visio.Drawing.11">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3213" y="2673350"/>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33" name="Object 13">
            <a:extLst>
              <a:ext uri="{FF2B5EF4-FFF2-40B4-BE49-F238E27FC236}">
                <a16:creationId xmlns:a16="http://schemas.microsoft.com/office/drawing/2014/main" id="{BB2457FA-6241-6F69-F299-72FED96046E1}"/>
              </a:ext>
            </a:extLst>
          </p:cNvPr>
          <p:cNvGraphicFramePr>
            <a:graphicFrameLocks noChangeAspect="1"/>
          </p:cNvGraphicFramePr>
          <p:nvPr/>
        </p:nvGraphicFramePr>
        <p:xfrm>
          <a:off x="755650" y="2708275"/>
          <a:ext cx="158750" cy="433388"/>
        </p:xfrm>
        <a:graphic>
          <a:graphicData uri="http://schemas.openxmlformats.org/presentationml/2006/ole">
            <mc:AlternateContent xmlns:mc="http://schemas.openxmlformats.org/markup-compatibility/2006">
              <mc:Choice xmlns:v="urn:schemas-microsoft-com:vml" Requires="v">
                <p:oleObj name="Visio" r:id="rId13" imgW="119939" imgH="330210" progId="Visio.Drawing.11">
                  <p:embed/>
                </p:oleObj>
              </mc:Choice>
              <mc:Fallback>
                <p:oleObj name="Visio" r:id="rId13" imgW="119939" imgH="330210" progId="Visio.Drawing.11">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650" y="2708275"/>
                        <a:ext cx="1587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3934" name="Text Box 14">
            <a:extLst>
              <a:ext uri="{FF2B5EF4-FFF2-40B4-BE49-F238E27FC236}">
                <a16:creationId xmlns:a16="http://schemas.microsoft.com/office/drawing/2014/main" id="{19B648FA-5E35-B947-9E5E-BAF0F2D4AA7A}"/>
              </a:ext>
            </a:extLst>
          </p:cNvPr>
          <p:cNvSpPr txBox="1">
            <a:spLocks noChangeArrowheads="1"/>
          </p:cNvSpPr>
          <p:nvPr/>
        </p:nvSpPr>
        <p:spPr bwMode="auto">
          <a:xfrm>
            <a:off x="287338" y="5373688"/>
            <a:ext cx="100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en-US" altLang="zh-CN" sz="2400" b="1" i="1"/>
              <a:t>i</a:t>
            </a:r>
            <a:r>
              <a:rPr lang="en-US" altLang="zh-CN" sz="2400" b="1" baseline="-25000"/>
              <a:t>id</a:t>
            </a:r>
            <a:r>
              <a:rPr lang="en-US" altLang="zh-CN" sz="2400" b="1"/>
              <a:t>=</a:t>
            </a:r>
            <a:r>
              <a:rPr lang="en-US" altLang="zh-CN" sz="2400" b="1" i="1"/>
              <a:t>i</a:t>
            </a:r>
            <a:r>
              <a:rPr lang="en-US" altLang="zh-CN" sz="2400" b="1" baseline="-25000"/>
              <a:t>i</a:t>
            </a:r>
            <a:r>
              <a:rPr lang="en-US" altLang="zh-CN" sz="2400" b="1"/>
              <a:t>-</a:t>
            </a:r>
            <a:r>
              <a:rPr lang="en-US" altLang="zh-CN" sz="2400" b="1" i="1"/>
              <a:t>i</a:t>
            </a:r>
            <a:r>
              <a:rPr lang="en-US" altLang="zh-CN" sz="2400" b="1" baseline="-25000"/>
              <a:t>f</a:t>
            </a:r>
          </a:p>
        </p:txBody>
      </p:sp>
      <p:sp>
        <p:nvSpPr>
          <p:cNvPr id="1233935" name="Text Box 15">
            <a:extLst>
              <a:ext uri="{FF2B5EF4-FFF2-40B4-BE49-F238E27FC236}">
                <a16:creationId xmlns:a16="http://schemas.microsoft.com/office/drawing/2014/main" id="{B356F80A-605F-4183-DE03-6A6EA148AE7B}"/>
              </a:ext>
            </a:extLst>
          </p:cNvPr>
          <p:cNvSpPr txBox="1">
            <a:spLocks noChangeArrowheads="1"/>
          </p:cNvSpPr>
          <p:nvPr/>
        </p:nvSpPr>
        <p:spPr bwMode="auto">
          <a:xfrm>
            <a:off x="1584325" y="5373688"/>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反馈使输入减小，所以为负反馈</a:t>
            </a:r>
          </a:p>
        </p:txBody>
      </p:sp>
      <p:graphicFrame>
        <p:nvGraphicFramePr>
          <p:cNvPr id="1233936" name="Object 16">
            <a:extLst>
              <a:ext uri="{FF2B5EF4-FFF2-40B4-BE49-F238E27FC236}">
                <a16:creationId xmlns:a16="http://schemas.microsoft.com/office/drawing/2014/main" id="{825B22B8-771D-C6FA-A10E-EE0785563171}"/>
              </a:ext>
            </a:extLst>
          </p:cNvPr>
          <p:cNvGraphicFramePr>
            <a:graphicFrameLocks/>
          </p:cNvGraphicFramePr>
          <p:nvPr>
            <p:extLst>
              <p:ext uri="{D42A27DB-BD31-4B8C-83A1-F6EECF244321}">
                <p14:modId xmlns:p14="http://schemas.microsoft.com/office/powerpoint/2010/main" val="209836780"/>
              </p:ext>
            </p:extLst>
          </p:nvPr>
        </p:nvGraphicFramePr>
        <p:xfrm>
          <a:off x="4859338" y="1125538"/>
          <a:ext cx="3440112" cy="3763962"/>
        </p:xfrm>
        <a:graphic>
          <a:graphicData uri="http://schemas.openxmlformats.org/presentationml/2006/ole">
            <mc:AlternateContent xmlns:mc="http://schemas.openxmlformats.org/markup-compatibility/2006">
              <mc:Choice xmlns:v="urn:schemas-microsoft-com:vml" Requires="v">
                <p:oleObj name="Visio" r:id="rId15" imgW="2638400" imgH="2885921" progId="Visio.Drawing.11">
                  <p:embed/>
                </p:oleObj>
              </mc:Choice>
              <mc:Fallback>
                <p:oleObj name="Visio" r:id="rId15" imgW="2638400" imgH="2885921" progId="Visio.Drawing.11">
                  <p:embed/>
                  <p:pic>
                    <p:nvPicPr>
                      <p:cNvPr id="0" name="Object 16"/>
                      <p:cNvPicPr>
                        <a:picLocks noChangeArrowheads="1"/>
                      </p:cNvPicPr>
                      <p:nvPr/>
                    </p:nvPicPr>
                    <p:blipFill>
                      <a:blip r:embed="rId16"/>
                      <a:srcRect/>
                      <a:stretch>
                        <a:fillRect/>
                      </a:stretch>
                    </p:blipFill>
                    <p:spPr bwMode="auto">
                      <a:xfrm>
                        <a:off x="4859338" y="1125538"/>
                        <a:ext cx="3440112" cy="376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37" name="Object 17">
            <a:extLst>
              <a:ext uri="{FF2B5EF4-FFF2-40B4-BE49-F238E27FC236}">
                <a16:creationId xmlns:a16="http://schemas.microsoft.com/office/drawing/2014/main" id="{A219D34A-0C6A-30DB-57E2-10A0BF63F5EC}"/>
              </a:ext>
            </a:extLst>
          </p:cNvPr>
          <p:cNvGraphicFramePr>
            <a:graphicFrameLocks noChangeAspect="1"/>
          </p:cNvGraphicFramePr>
          <p:nvPr/>
        </p:nvGraphicFramePr>
        <p:xfrm>
          <a:off x="4859338" y="2708275"/>
          <a:ext cx="349250" cy="347663"/>
        </p:xfrm>
        <a:graphic>
          <a:graphicData uri="http://schemas.openxmlformats.org/presentationml/2006/ole">
            <mc:AlternateContent xmlns:mc="http://schemas.openxmlformats.org/markup-compatibility/2006">
              <mc:Choice xmlns:v="urn:schemas-microsoft-com:vml" Requires="v">
                <p:oleObj name="Visio" r:id="rId17" imgW="246902" imgH="246780" progId="Visio.Drawing.11">
                  <p:embed/>
                </p:oleObj>
              </mc:Choice>
              <mc:Fallback>
                <p:oleObj name="Visio" r:id="rId17" imgW="246902" imgH="246780" progId="Visio.Drawing.11">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2708275"/>
                        <a:ext cx="3492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38" name="Object 18">
            <a:extLst>
              <a:ext uri="{FF2B5EF4-FFF2-40B4-BE49-F238E27FC236}">
                <a16:creationId xmlns:a16="http://schemas.microsoft.com/office/drawing/2014/main" id="{A274637C-25E3-B1C7-7A03-06A214A0E316}"/>
              </a:ext>
            </a:extLst>
          </p:cNvPr>
          <p:cNvGraphicFramePr>
            <a:graphicFrameLocks noChangeAspect="1"/>
          </p:cNvGraphicFramePr>
          <p:nvPr/>
        </p:nvGraphicFramePr>
        <p:xfrm>
          <a:off x="5057775" y="2492375"/>
          <a:ext cx="377825" cy="158750"/>
        </p:xfrm>
        <a:graphic>
          <a:graphicData uri="http://schemas.openxmlformats.org/presentationml/2006/ole">
            <mc:AlternateContent xmlns:mc="http://schemas.openxmlformats.org/markup-compatibility/2006">
              <mc:Choice xmlns:v="urn:schemas-microsoft-com:vml" Requires="v">
                <p:oleObj name="Visio" r:id="rId18" imgW="288232" imgH="120150" progId="Visio.Drawing.11">
                  <p:embed/>
                </p:oleObj>
              </mc:Choice>
              <mc:Fallback>
                <p:oleObj name="Visio" r:id="rId18" imgW="288232" imgH="120150" progId="Visio.Drawing.11">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7775" y="2492375"/>
                        <a:ext cx="377825"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39" name="Object 19">
            <a:extLst>
              <a:ext uri="{FF2B5EF4-FFF2-40B4-BE49-F238E27FC236}">
                <a16:creationId xmlns:a16="http://schemas.microsoft.com/office/drawing/2014/main" id="{249A2EC7-BF70-8488-BFC4-1DD06545B51F}"/>
              </a:ext>
            </a:extLst>
          </p:cNvPr>
          <p:cNvGraphicFramePr>
            <a:graphicFrameLocks noChangeAspect="1"/>
          </p:cNvGraphicFramePr>
          <p:nvPr/>
        </p:nvGraphicFramePr>
        <p:xfrm>
          <a:off x="5292725" y="2168525"/>
          <a:ext cx="349250" cy="347663"/>
        </p:xfrm>
        <a:graphic>
          <a:graphicData uri="http://schemas.openxmlformats.org/presentationml/2006/ole">
            <mc:AlternateContent xmlns:mc="http://schemas.openxmlformats.org/markup-compatibility/2006">
              <mc:Choice xmlns:v="urn:schemas-microsoft-com:vml" Requires="v">
                <p:oleObj name="Visio" r:id="rId19" imgW="246902" imgH="246780" progId="Visio.Drawing.11">
                  <p:embed/>
                </p:oleObj>
              </mc:Choice>
              <mc:Fallback>
                <p:oleObj name="Visio" r:id="rId19" imgW="246902" imgH="246780" progId="Visio.Drawing.11">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2168525"/>
                        <a:ext cx="3492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40" name="Object 20">
            <a:extLst>
              <a:ext uri="{FF2B5EF4-FFF2-40B4-BE49-F238E27FC236}">
                <a16:creationId xmlns:a16="http://schemas.microsoft.com/office/drawing/2014/main" id="{D116FE55-516C-A586-023D-309C6E7E0BB0}"/>
              </a:ext>
            </a:extLst>
          </p:cNvPr>
          <p:cNvGraphicFramePr>
            <a:graphicFrameLocks noChangeAspect="1"/>
          </p:cNvGraphicFramePr>
          <p:nvPr/>
        </p:nvGraphicFramePr>
        <p:xfrm>
          <a:off x="5454650" y="2492375"/>
          <a:ext cx="377825" cy="158750"/>
        </p:xfrm>
        <a:graphic>
          <a:graphicData uri="http://schemas.openxmlformats.org/presentationml/2006/ole">
            <mc:AlternateContent xmlns:mc="http://schemas.openxmlformats.org/markup-compatibility/2006">
              <mc:Choice xmlns:v="urn:schemas-microsoft-com:vml" Requires="v">
                <p:oleObj name="Visio" r:id="rId20" imgW="288232" imgH="120150" progId="Visio.Drawing.11">
                  <p:embed/>
                </p:oleObj>
              </mc:Choice>
              <mc:Fallback>
                <p:oleObj name="Visio" r:id="rId20" imgW="288232" imgH="120150" progId="Visio.Drawing.11">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4650" y="2492375"/>
                        <a:ext cx="377825"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41" name="Object 21">
            <a:extLst>
              <a:ext uri="{FF2B5EF4-FFF2-40B4-BE49-F238E27FC236}">
                <a16:creationId xmlns:a16="http://schemas.microsoft.com/office/drawing/2014/main" id="{BE372511-49EA-9757-EEB4-4C9D88218F11}"/>
              </a:ext>
            </a:extLst>
          </p:cNvPr>
          <p:cNvGraphicFramePr>
            <a:graphicFrameLocks noChangeAspect="1"/>
          </p:cNvGraphicFramePr>
          <p:nvPr/>
        </p:nvGraphicFramePr>
        <p:xfrm>
          <a:off x="6372225" y="1989138"/>
          <a:ext cx="371475" cy="371475"/>
        </p:xfrm>
        <a:graphic>
          <a:graphicData uri="http://schemas.openxmlformats.org/presentationml/2006/ole">
            <mc:AlternateContent xmlns:mc="http://schemas.openxmlformats.org/markup-compatibility/2006">
              <mc:Choice xmlns:v="urn:schemas-microsoft-com:vml" Requires="v">
                <p:oleObj name="Visio" r:id="rId21" imgW="232314" imgH="232470" progId="Visio.Drawing.11">
                  <p:embed/>
                </p:oleObj>
              </mc:Choice>
              <mc:Fallback>
                <p:oleObj name="Visio" r:id="rId21" imgW="232314" imgH="232470" progId="Visio.Drawing.11">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2225" y="1989138"/>
                        <a:ext cx="3714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42" name="Object 22">
            <a:extLst>
              <a:ext uri="{FF2B5EF4-FFF2-40B4-BE49-F238E27FC236}">
                <a16:creationId xmlns:a16="http://schemas.microsoft.com/office/drawing/2014/main" id="{FA1917FC-2E6E-714B-07F8-58BAB69B88F4}"/>
              </a:ext>
            </a:extLst>
          </p:cNvPr>
          <p:cNvGraphicFramePr>
            <a:graphicFrameLocks noChangeAspect="1"/>
          </p:cNvGraphicFramePr>
          <p:nvPr/>
        </p:nvGraphicFramePr>
        <p:xfrm>
          <a:off x="7488238" y="1412875"/>
          <a:ext cx="349250" cy="347663"/>
        </p:xfrm>
        <a:graphic>
          <a:graphicData uri="http://schemas.openxmlformats.org/presentationml/2006/ole">
            <mc:AlternateContent xmlns:mc="http://schemas.openxmlformats.org/markup-compatibility/2006">
              <mc:Choice xmlns:v="urn:schemas-microsoft-com:vml" Requires="v">
                <p:oleObj name="Visio" r:id="rId22" imgW="246902" imgH="246780" progId="Visio.Drawing.11">
                  <p:embed/>
                </p:oleObj>
              </mc:Choice>
              <mc:Fallback>
                <p:oleObj name="Visio" r:id="rId22" imgW="246902" imgH="246780" progId="Visio.Drawing.11">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8238" y="1412875"/>
                        <a:ext cx="3492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3943" name="Object 23">
            <a:extLst>
              <a:ext uri="{FF2B5EF4-FFF2-40B4-BE49-F238E27FC236}">
                <a16:creationId xmlns:a16="http://schemas.microsoft.com/office/drawing/2014/main" id="{9DB23367-4627-8B9A-1068-FD5EE81E9DD0}"/>
              </a:ext>
            </a:extLst>
          </p:cNvPr>
          <p:cNvGraphicFramePr>
            <a:graphicFrameLocks noChangeAspect="1"/>
          </p:cNvGraphicFramePr>
          <p:nvPr/>
        </p:nvGraphicFramePr>
        <p:xfrm>
          <a:off x="5292725" y="2708275"/>
          <a:ext cx="158750" cy="433388"/>
        </p:xfrm>
        <a:graphic>
          <a:graphicData uri="http://schemas.openxmlformats.org/presentationml/2006/ole">
            <mc:AlternateContent xmlns:mc="http://schemas.openxmlformats.org/markup-compatibility/2006">
              <mc:Choice xmlns:v="urn:schemas-microsoft-com:vml" Requires="v">
                <p:oleObj name="Visio" r:id="rId23" imgW="119939" imgH="330210" progId="Visio.Drawing.11">
                  <p:embed/>
                </p:oleObj>
              </mc:Choice>
              <mc:Fallback>
                <p:oleObj name="Visio" r:id="rId23" imgW="119939" imgH="330210" progId="Visio.Drawing.11">
                  <p:embed/>
                  <p:pic>
                    <p:nvPicPr>
                      <p:cNvPr id="0" name="Object 2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92725" y="2708275"/>
                        <a:ext cx="1587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3944" name="Text Box 24">
            <a:extLst>
              <a:ext uri="{FF2B5EF4-FFF2-40B4-BE49-F238E27FC236}">
                <a16:creationId xmlns:a16="http://schemas.microsoft.com/office/drawing/2014/main" id="{C2878C39-D702-9A28-B35B-55658997D6DB}"/>
              </a:ext>
            </a:extLst>
          </p:cNvPr>
          <p:cNvSpPr txBox="1">
            <a:spLocks noChangeArrowheads="1"/>
          </p:cNvSpPr>
          <p:nvPr/>
        </p:nvSpPr>
        <p:spPr bwMode="auto">
          <a:xfrm>
            <a:off x="7092950" y="4843463"/>
            <a:ext cx="1077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en-US" altLang="zh-CN" sz="2400" b="1" i="1"/>
              <a:t>i</a:t>
            </a:r>
            <a:r>
              <a:rPr lang="en-US" altLang="zh-CN" sz="2400" b="1" baseline="-25000"/>
              <a:t>id</a:t>
            </a:r>
            <a:r>
              <a:rPr lang="en-US" altLang="zh-CN" sz="2400" b="1"/>
              <a:t>=</a:t>
            </a:r>
            <a:r>
              <a:rPr lang="en-US" altLang="zh-CN" sz="2400" b="1" i="1"/>
              <a:t>i</a:t>
            </a:r>
            <a:r>
              <a:rPr lang="en-US" altLang="zh-CN" sz="2400" b="1" baseline="-25000"/>
              <a:t>i</a:t>
            </a:r>
            <a:r>
              <a:rPr lang="en-US" altLang="zh-CN" sz="2400" b="1"/>
              <a:t>+</a:t>
            </a:r>
            <a:r>
              <a:rPr lang="en-US" altLang="zh-CN" sz="2400" b="1" i="1"/>
              <a:t>i</a:t>
            </a:r>
            <a:r>
              <a:rPr lang="en-US" altLang="zh-CN" sz="2400" b="1" baseline="-25000"/>
              <a:t>f</a:t>
            </a:r>
          </a:p>
        </p:txBody>
      </p:sp>
      <p:sp>
        <p:nvSpPr>
          <p:cNvPr id="1233945" name="Text Box 25">
            <a:extLst>
              <a:ext uri="{FF2B5EF4-FFF2-40B4-BE49-F238E27FC236}">
                <a16:creationId xmlns:a16="http://schemas.microsoft.com/office/drawing/2014/main" id="{4E75CE1A-1A02-C91E-CE7C-780FC8F49850}"/>
              </a:ext>
            </a:extLst>
          </p:cNvPr>
          <p:cNvSpPr txBox="1">
            <a:spLocks noChangeArrowheads="1"/>
          </p:cNvSpPr>
          <p:nvPr/>
        </p:nvSpPr>
        <p:spPr bwMode="auto">
          <a:xfrm>
            <a:off x="6911975" y="530066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为正反馈</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233924"/>
                                        </p:tgtEl>
                                        <p:attrNameLst>
                                          <p:attrName>style.visibility</p:attrName>
                                        </p:attrNameLst>
                                      </p:cBhvr>
                                      <p:to>
                                        <p:strVal val="visible"/>
                                      </p:to>
                                    </p:set>
                                    <p:animEffect transition="in" filter="dissolve">
                                      <p:cBhvr>
                                        <p:cTn id="7" dur="500"/>
                                        <p:tgtEl>
                                          <p:spTgt spid="12339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33925"/>
                                        </p:tgtEl>
                                        <p:attrNameLst>
                                          <p:attrName>style.visibility</p:attrName>
                                        </p:attrNameLst>
                                      </p:cBhvr>
                                      <p:to>
                                        <p:strVal val="visible"/>
                                      </p:to>
                                    </p:set>
                                    <p:animEffect transition="in" filter="wipe(left)">
                                      <p:cBhvr>
                                        <p:cTn id="12" dur="500"/>
                                        <p:tgtEl>
                                          <p:spTgt spid="12339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33926"/>
                                        </p:tgtEl>
                                        <p:attrNameLst>
                                          <p:attrName>style.visibility</p:attrName>
                                        </p:attrNameLst>
                                      </p:cBhvr>
                                      <p:to>
                                        <p:strVal val="visible"/>
                                      </p:to>
                                    </p:set>
                                    <p:animEffect transition="in" filter="wipe(left)">
                                      <p:cBhvr>
                                        <p:cTn id="17" dur="500"/>
                                        <p:tgtEl>
                                          <p:spTgt spid="12339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233927"/>
                                        </p:tgtEl>
                                        <p:attrNameLst>
                                          <p:attrName>style.visibility</p:attrName>
                                        </p:attrNameLst>
                                      </p:cBhvr>
                                      <p:to>
                                        <p:strVal val="visible"/>
                                      </p:to>
                                    </p:set>
                                    <p:animEffect transition="in" filter="slide(fromBottom)">
                                      <p:cBhvr>
                                        <p:cTn id="22" dur="500"/>
                                        <p:tgtEl>
                                          <p:spTgt spid="123392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33928"/>
                                        </p:tgtEl>
                                        <p:attrNameLst>
                                          <p:attrName>style.visibility</p:attrName>
                                        </p:attrNameLst>
                                      </p:cBhvr>
                                      <p:to>
                                        <p:strVal val="visible"/>
                                      </p:to>
                                    </p:set>
                                    <p:animEffect transition="in" filter="wipe(left)">
                                      <p:cBhvr>
                                        <p:cTn id="27" dur="500"/>
                                        <p:tgtEl>
                                          <p:spTgt spid="12339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233929"/>
                                        </p:tgtEl>
                                        <p:attrNameLst>
                                          <p:attrName>style.visibility</p:attrName>
                                        </p:attrNameLst>
                                      </p:cBhvr>
                                      <p:to>
                                        <p:strVal val="visible"/>
                                      </p:to>
                                    </p:set>
                                    <p:animEffect transition="in" filter="slide(fromBottom)">
                                      <p:cBhvr>
                                        <p:cTn id="32" dur="500"/>
                                        <p:tgtEl>
                                          <p:spTgt spid="123392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33930"/>
                                        </p:tgtEl>
                                        <p:attrNameLst>
                                          <p:attrName>style.visibility</p:attrName>
                                        </p:attrNameLst>
                                      </p:cBhvr>
                                      <p:to>
                                        <p:strVal val="visible"/>
                                      </p:to>
                                    </p:set>
                                    <p:animEffect transition="in" filter="wipe(left)">
                                      <p:cBhvr>
                                        <p:cTn id="37" dur="500"/>
                                        <p:tgtEl>
                                          <p:spTgt spid="123393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nodeType="clickEffect">
                                  <p:stCondLst>
                                    <p:cond delay="0"/>
                                  </p:stCondLst>
                                  <p:childTnLst>
                                    <p:set>
                                      <p:cBhvr>
                                        <p:cTn id="41" dur="1" fill="hold">
                                          <p:stCondLst>
                                            <p:cond delay="0"/>
                                          </p:stCondLst>
                                        </p:cTn>
                                        <p:tgtEl>
                                          <p:spTgt spid="1233931"/>
                                        </p:tgtEl>
                                        <p:attrNameLst>
                                          <p:attrName>style.visibility</p:attrName>
                                        </p:attrNameLst>
                                      </p:cBhvr>
                                      <p:to>
                                        <p:strVal val="visible"/>
                                      </p:to>
                                    </p:set>
                                    <p:animEffect transition="in" filter="slide(fromLeft)">
                                      <p:cBhvr>
                                        <p:cTn id="42" dur="500"/>
                                        <p:tgtEl>
                                          <p:spTgt spid="123393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8" fill="hold" nodeType="clickEffect">
                                  <p:stCondLst>
                                    <p:cond delay="0"/>
                                  </p:stCondLst>
                                  <p:childTnLst>
                                    <p:set>
                                      <p:cBhvr>
                                        <p:cTn id="46" dur="1" fill="hold">
                                          <p:stCondLst>
                                            <p:cond delay="0"/>
                                          </p:stCondLst>
                                        </p:cTn>
                                        <p:tgtEl>
                                          <p:spTgt spid="1233932"/>
                                        </p:tgtEl>
                                        <p:attrNameLst>
                                          <p:attrName>style.visibility</p:attrName>
                                        </p:attrNameLst>
                                      </p:cBhvr>
                                      <p:to>
                                        <p:strVal val="visible"/>
                                      </p:to>
                                    </p:set>
                                    <p:animEffect transition="in" filter="slide(fromLeft)">
                                      <p:cBhvr>
                                        <p:cTn id="47" dur="500"/>
                                        <p:tgtEl>
                                          <p:spTgt spid="123393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1233933"/>
                                        </p:tgtEl>
                                        <p:attrNameLst>
                                          <p:attrName>style.visibility</p:attrName>
                                        </p:attrNameLst>
                                      </p:cBhvr>
                                      <p:to>
                                        <p:strVal val="visible"/>
                                      </p:to>
                                    </p:set>
                                    <p:animEffect transition="in" filter="wipe(up)">
                                      <p:cBhvr>
                                        <p:cTn id="52" dur="500"/>
                                        <p:tgtEl>
                                          <p:spTgt spid="123393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233934"/>
                                        </p:tgtEl>
                                        <p:attrNameLst>
                                          <p:attrName>style.visibility</p:attrName>
                                        </p:attrNameLst>
                                      </p:cBhvr>
                                      <p:to>
                                        <p:strVal val="visible"/>
                                      </p:to>
                                    </p:set>
                                    <p:animEffect transition="in" filter="wipe(left)">
                                      <p:cBhvr>
                                        <p:cTn id="57" dur="500"/>
                                        <p:tgtEl>
                                          <p:spTgt spid="123393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233935"/>
                                        </p:tgtEl>
                                        <p:attrNameLst>
                                          <p:attrName>style.visibility</p:attrName>
                                        </p:attrNameLst>
                                      </p:cBhvr>
                                      <p:to>
                                        <p:strVal val="visible"/>
                                      </p:to>
                                    </p:set>
                                    <p:animEffect transition="in" filter="wipe(left)">
                                      <p:cBhvr>
                                        <p:cTn id="62" dur="500"/>
                                        <p:tgtEl>
                                          <p:spTgt spid="123393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1233936"/>
                                        </p:tgtEl>
                                        <p:attrNameLst>
                                          <p:attrName>style.visibility</p:attrName>
                                        </p:attrNameLst>
                                      </p:cBhvr>
                                      <p:to>
                                        <p:strVal val="visible"/>
                                      </p:to>
                                    </p:set>
                                    <p:animEffect transition="in" filter="dissolve">
                                      <p:cBhvr>
                                        <p:cTn id="67" dur="500"/>
                                        <p:tgtEl>
                                          <p:spTgt spid="123393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2" presetClass="entr" presetSubtype="4" fill="hold" nodeType="clickEffect">
                                  <p:stCondLst>
                                    <p:cond delay="0"/>
                                  </p:stCondLst>
                                  <p:childTnLst>
                                    <p:set>
                                      <p:cBhvr>
                                        <p:cTn id="71" dur="1" fill="hold">
                                          <p:stCondLst>
                                            <p:cond delay="0"/>
                                          </p:stCondLst>
                                        </p:cTn>
                                        <p:tgtEl>
                                          <p:spTgt spid="1233937"/>
                                        </p:tgtEl>
                                        <p:attrNameLst>
                                          <p:attrName>style.visibility</p:attrName>
                                        </p:attrNameLst>
                                      </p:cBhvr>
                                      <p:to>
                                        <p:strVal val="visible"/>
                                      </p:to>
                                    </p:set>
                                    <p:animEffect transition="in" filter="slide(fromBottom)">
                                      <p:cBhvr>
                                        <p:cTn id="72" dur="500"/>
                                        <p:tgtEl>
                                          <p:spTgt spid="123393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233938"/>
                                        </p:tgtEl>
                                        <p:attrNameLst>
                                          <p:attrName>style.visibility</p:attrName>
                                        </p:attrNameLst>
                                      </p:cBhvr>
                                      <p:to>
                                        <p:strVal val="visible"/>
                                      </p:to>
                                    </p:set>
                                    <p:animEffect transition="in" filter="wipe(left)">
                                      <p:cBhvr>
                                        <p:cTn id="77" dur="500"/>
                                        <p:tgtEl>
                                          <p:spTgt spid="123393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2" presetClass="entr" presetSubtype="4" fill="hold" nodeType="clickEffect">
                                  <p:stCondLst>
                                    <p:cond delay="0"/>
                                  </p:stCondLst>
                                  <p:childTnLst>
                                    <p:set>
                                      <p:cBhvr>
                                        <p:cTn id="81" dur="1" fill="hold">
                                          <p:stCondLst>
                                            <p:cond delay="0"/>
                                          </p:stCondLst>
                                        </p:cTn>
                                        <p:tgtEl>
                                          <p:spTgt spid="1233939"/>
                                        </p:tgtEl>
                                        <p:attrNameLst>
                                          <p:attrName>style.visibility</p:attrName>
                                        </p:attrNameLst>
                                      </p:cBhvr>
                                      <p:to>
                                        <p:strVal val="visible"/>
                                      </p:to>
                                    </p:set>
                                    <p:animEffect transition="in" filter="slide(fromBottom)">
                                      <p:cBhvr>
                                        <p:cTn id="82" dur="500"/>
                                        <p:tgtEl>
                                          <p:spTgt spid="123393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233940"/>
                                        </p:tgtEl>
                                        <p:attrNameLst>
                                          <p:attrName>style.visibility</p:attrName>
                                        </p:attrNameLst>
                                      </p:cBhvr>
                                      <p:to>
                                        <p:strVal val="visible"/>
                                      </p:to>
                                    </p:set>
                                    <p:animEffect transition="in" filter="wipe(left)">
                                      <p:cBhvr>
                                        <p:cTn id="87" dur="500"/>
                                        <p:tgtEl>
                                          <p:spTgt spid="123394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12" presetClass="entr" presetSubtype="8" fill="hold" nodeType="clickEffect">
                                  <p:stCondLst>
                                    <p:cond delay="0"/>
                                  </p:stCondLst>
                                  <p:childTnLst>
                                    <p:set>
                                      <p:cBhvr>
                                        <p:cTn id="91" dur="1" fill="hold">
                                          <p:stCondLst>
                                            <p:cond delay="0"/>
                                          </p:stCondLst>
                                        </p:cTn>
                                        <p:tgtEl>
                                          <p:spTgt spid="1233941"/>
                                        </p:tgtEl>
                                        <p:attrNameLst>
                                          <p:attrName>style.visibility</p:attrName>
                                        </p:attrNameLst>
                                      </p:cBhvr>
                                      <p:to>
                                        <p:strVal val="visible"/>
                                      </p:to>
                                    </p:set>
                                    <p:animEffect transition="in" filter="slide(fromLeft)">
                                      <p:cBhvr>
                                        <p:cTn id="92" dur="500"/>
                                        <p:tgtEl>
                                          <p:spTgt spid="123394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2" presetClass="entr" presetSubtype="4" fill="hold" nodeType="clickEffect">
                                  <p:stCondLst>
                                    <p:cond delay="0"/>
                                  </p:stCondLst>
                                  <p:childTnLst>
                                    <p:set>
                                      <p:cBhvr>
                                        <p:cTn id="96" dur="1" fill="hold">
                                          <p:stCondLst>
                                            <p:cond delay="0"/>
                                          </p:stCondLst>
                                        </p:cTn>
                                        <p:tgtEl>
                                          <p:spTgt spid="1233942"/>
                                        </p:tgtEl>
                                        <p:attrNameLst>
                                          <p:attrName>style.visibility</p:attrName>
                                        </p:attrNameLst>
                                      </p:cBhvr>
                                      <p:to>
                                        <p:strVal val="visible"/>
                                      </p:to>
                                    </p:set>
                                    <p:animEffect transition="in" filter="slide(fromBottom)">
                                      <p:cBhvr>
                                        <p:cTn id="97" dur="500"/>
                                        <p:tgtEl>
                                          <p:spTgt spid="1233942"/>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4" fill="hold" nodeType="clickEffect">
                                  <p:stCondLst>
                                    <p:cond delay="0"/>
                                  </p:stCondLst>
                                  <p:childTnLst>
                                    <p:set>
                                      <p:cBhvr>
                                        <p:cTn id="101" dur="1" fill="hold">
                                          <p:stCondLst>
                                            <p:cond delay="0"/>
                                          </p:stCondLst>
                                        </p:cTn>
                                        <p:tgtEl>
                                          <p:spTgt spid="1233943"/>
                                        </p:tgtEl>
                                        <p:attrNameLst>
                                          <p:attrName>style.visibility</p:attrName>
                                        </p:attrNameLst>
                                      </p:cBhvr>
                                      <p:to>
                                        <p:strVal val="visible"/>
                                      </p:to>
                                    </p:set>
                                    <p:animEffect transition="in" filter="wipe(down)">
                                      <p:cBhvr>
                                        <p:cTn id="102" dur="2000"/>
                                        <p:tgtEl>
                                          <p:spTgt spid="1233943"/>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233944"/>
                                        </p:tgtEl>
                                        <p:attrNameLst>
                                          <p:attrName>style.visibility</p:attrName>
                                        </p:attrNameLst>
                                      </p:cBhvr>
                                      <p:to>
                                        <p:strVal val="visible"/>
                                      </p:to>
                                    </p:set>
                                    <p:animEffect transition="in" filter="wipe(left)">
                                      <p:cBhvr>
                                        <p:cTn id="107" dur="500"/>
                                        <p:tgtEl>
                                          <p:spTgt spid="123394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1233945"/>
                                        </p:tgtEl>
                                        <p:attrNameLst>
                                          <p:attrName>style.visibility</p:attrName>
                                        </p:attrNameLst>
                                      </p:cBhvr>
                                      <p:to>
                                        <p:strVal val="visible"/>
                                      </p:to>
                                    </p:set>
                                    <p:animEffect transition="in" filter="wipe(left)">
                                      <p:cBhvr>
                                        <p:cTn id="112" dur="500"/>
                                        <p:tgtEl>
                                          <p:spTgt spid="1233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925" grpId="0"/>
      <p:bldP spid="1233926" grpId="0"/>
      <p:bldP spid="1233934" grpId="0"/>
      <p:bldP spid="1233935" grpId="0"/>
      <p:bldP spid="1233944" grpId="0"/>
      <p:bldP spid="12339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8C4543-023C-68A8-8730-B7248CA47A1B}"/>
              </a:ext>
            </a:extLst>
          </p:cNvPr>
          <p:cNvSpPr>
            <a:spLocks noGrp="1"/>
          </p:cNvSpPr>
          <p:nvPr>
            <p:ph type="title"/>
          </p:nvPr>
        </p:nvSpPr>
        <p:spPr/>
        <p:txBody>
          <a:bodyPr/>
          <a:lstStyle/>
          <a:p>
            <a:r>
              <a:rPr lang="zh-CN" altLang="en-US" dirty="0"/>
              <a:t>反馈小结</a:t>
            </a:r>
          </a:p>
        </p:txBody>
      </p:sp>
      <p:sp>
        <p:nvSpPr>
          <p:cNvPr id="3" name="灯片编号占位符 2">
            <a:extLst>
              <a:ext uri="{FF2B5EF4-FFF2-40B4-BE49-F238E27FC236}">
                <a16:creationId xmlns:a16="http://schemas.microsoft.com/office/drawing/2014/main" id="{25443330-8E3D-52E0-D9F0-BC9077F2E2E0}"/>
              </a:ext>
            </a:extLst>
          </p:cNvPr>
          <p:cNvSpPr>
            <a:spLocks noGrp="1"/>
          </p:cNvSpPr>
          <p:nvPr>
            <p:ph type="sldNum" sz="quarter" idx="10"/>
          </p:nvPr>
        </p:nvSpPr>
        <p:spPr/>
        <p:txBody>
          <a:bodyPr/>
          <a:lstStyle/>
          <a:p>
            <a:pPr>
              <a:defRPr/>
            </a:pPr>
            <a:fld id="{87BCB6E0-038C-4452-9680-FCCE0D3E429B}" type="slidenum">
              <a:rPr lang="zh-CN" altLang="en-US" smtClean="0"/>
              <a:pPr>
                <a:defRPr/>
              </a:pPr>
              <a:t>30</a:t>
            </a:fld>
            <a:endParaRPr lang="en-US" altLang="zh-CN"/>
          </a:p>
        </p:txBody>
      </p:sp>
      <p:sp>
        <p:nvSpPr>
          <p:cNvPr id="33" name="矩形 32">
            <a:extLst>
              <a:ext uri="{FF2B5EF4-FFF2-40B4-BE49-F238E27FC236}">
                <a16:creationId xmlns:a16="http://schemas.microsoft.com/office/drawing/2014/main" id="{C3D0B3E4-BAB2-8627-D0DF-F1D62C28DE1B}"/>
              </a:ext>
            </a:extLst>
          </p:cNvPr>
          <p:cNvSpPr/>
          <p:nvPr/>
        </p:nvSpPr>
        <p:spPr>
          <a:xfrm>
            <a:off x="0" y="5589588"/>
            <a:ext cx="9144000" cy="1268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p>
        </p:txBody>
      </p:sp>
      <p:sp>
        <p:nvSpPr>
          <p:cNvPr id="35" name="Rectangle 2">
            <a:extLst>
              <a:ext uri="{FF2B5EF4-FFF2-40B4-BE49-F238E27FC236}">
                <a16:creationId xmlns:a16="http://schemas.microsoft.com/office/drawing/2014/main" id="{6AD88BAA-2BEF-6766-AB6F-5CFA21BD4FFD}"/>
              </a:ext>
            </a:extLst>
          </p:cNvPr>
          <p:cNvSpPr txBox="1">
            <a:spLocks noChangeArrowheads="1"/>
          </p:cNvSpPr>
          <p:nvPr/>
        </p:nvSpPr>
        <p:spPr bwMode="auto">
          <a:xfrm>
            <a:off x="4081149" y="1883410"/>
            <a:ext cx="4351338"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pPr marL="342900" indent="-342900">
              <a:spcBef>
                <a:spcPct val="20000"/>
              </a:spcBef>
            </a:pPr>
            <a:r>
              <a:rPr lang="zh-CN" altLang="en-US" sz="2800" b="1" kern="0">
                <a:solidFill>
                  <a:schemeClr val="tx1"/>
                </a:solidFill>
              </a:rPr>
              <a:t>直流反馈</a:t>
            </a:r>
          </a:p>
        </p:txBody>
      </p:sp>
      <p:sp>
        <p:nvSpPr>
          <p:cNvPr id="37" name="左大括号 36">
            <a:extLst>
              <a:ext uri="{FF2B5EF4-FFF2-40B4-BE49-F238E27FC236}">
                <a16:creationId xmlns:a16="http://schemas.microsoft.com/office/drawing/2014/main" id="{F42BBB76-4916-B1DF-5387-EEECC7EBBC4B}"/>
              </a:ext>
            </a:extLst>
          </p:cNvPr>
          <p:cNvSpPr/>
          <p:nvPr/>
        </p:nvSpPr>
        <p:spPr>
          <a:xfrm>
            <a:off x="3614424" y="2027873"/>
            <a:ext cx="323850" cy="914400"/>
          </a:xfrm>
          <a:prstGeom prst="leftBrace">
            <a:avLst/>
          </a:pr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zh-CN" altLang="en-US"/>
          </a:p>
        </p:txBody>
      </p:sp>
      <p:sp>
        <p:nvSpPr>
          <p:cNvPr id="38" name="Rectangle 2">
            <a:extLst>
              <a:ext uri="{FF2B5EF4-FFF2-40B4-BE49-F238E27FC236}">
                <a16:creationId xmlns:a16="http://schemas.microsoft.com/office/drawing/2014/main" id="{6E2353EC-7C4A-EF41-0025-BD26C895D2FA}"/>
              </a:ext>
            </a:extLst>
          </p:cNvPr>
          <p:cNvSpPr txBox="1">
            <a:spLocks noChangeArrowheads="1"/>
          </p:cNvSpPr>
          <p:nvPr/>
        </p:nvSpPr>
        <p:spPr bwMode="auto">
          <a:xfrm>
            <a:off x="4081149" y="2485073"/>
            <a:ext cx="4248150" cy="50482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交流反馈</a:t>
            </a:r>
          </a:p>
        </p:txBody>
      </p:sp>
      <p:grpSp>
        <p:nvGrpSpPr>
          <p:cNvPr id="39" name="组合 38">
            <a:extLst>
              <a:ext uri="{FF2B5EF4-FFF2-40B4-BE49-F238E27FC236}">
                <a16:creationId xmlns:a16="http://schemas.microsoft.com/office/drawing/2014/main" id="{7059F0C8-687D-3971-8342-A19FE6F2FA7A}"/>
              </a:ext>
            </a:extLst>
          </p:cNvPr>
          <p:cNvGrpSpPr/>
          <p:nvPr/>
        </p:nvGrpSpPr>
        <p:grpSpPr>
          <a:xfrm>
            <a:off x="172720" y="3135630"/>
            <a:ext cx="8323580" cy="1106170"/>
            <a:chOff x="727" y="3715"/>
            <a:chExt cx="13108" cy="1742"/>
          </a:xfrm>
        </p:grpSpPr>
        <p:sp>
          <p:nvSpPr>
            <p:cNvPr id="40" name="Rectangle 2">
              <a:extLst>
                <a:ext uri="{FF2B5EF4-FFF2-40B4-BE49-F238E27FC236}">
                  <a16:creationId xmlns:a16="http://schemas.microsoft.com/office/drawing/2014/main" id="{9D4D65FB-9C75-4D2E-6CEA-BC67981BCA86}"/>
                </a:ext>
              </a:extLst>
            </p:cNvPr>
            <p:cNvSpPr txBox="1">
              <a:spLocks noChangeArrowheads="1"/>
            </p:cNvSpPr>
            <p:nvPr/>
          </p:nvSpPr>
          <p:spPr bwMode="auto">
            <a:xfrm>
              <a:off x="6983" y="3715"/>
              <a:ext cx="6853" cy="79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电压反馈</a:t>
              </a:r>
            </a:p>
          </p:txBody>
        </p:sp>
        <p:sp>
          <p:nvSpPr>
            <p:cNvPr id="41" name="左大括号 40">
              <a:extLst>
                <a:ext uri="{FF2B5EF4-FFF2-40B4-BE49-F238E27FC236}">
                  <a16:creationId xmlns:a16="http://schemas.microsoft.com/office/drawing/2014/main" id="{5384CDA8-0C88-12DE-564E-FE7A8C30CF4A}"/>
                </a:ext>
              </a:extLst>
            </p:cNvPr>
            <p:cNvSpPr/>
            <p:nvPr/>
          </p:nvSpPr>
          <p:spPr>
            <a:xfrm>
              <a:off x="6248" y="3943"/>
              <a:ext cx="510" cy="1440"/>
            </a:xfrm>
            <a:prstGeom prst="leftBrace">
              <a:avLst/>
            </a:pr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zh-CN" altLang="en-US"/>
            </a:p>
          </p:txBody>
        </p:sp>
        <p:sp>
          <p:nvSpPr>
            <p:cNvPr id="42" name="Rectangle 2">
              <a:extLst>
                <a:ext uri="{FF2B5EF4-FFF2-40B4-BE49-F238E27FC236}">
                  <a16:creationId xmlns:a16="http://schemas.microsoft.com/office/drawing/2014/main" id="{246906F5-76EF-E38A-5737-B7DE42D02E9F}"/>
                </a:ext>
              </a:extLst>
            </p:cNvPr>
            <p:cNvSpPr txBox="1">
              <a:spLocks noChangeArrowheads="1"/>
            </p:cNvSpPr>
            <p:nvPr/>
          </p:nvSpPr>
          <p:spPr bwMode="auto">
            <a:xfrm>
              <a:off x="6983" y="4663"/>
              <a:ext cx="6690" cy="79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电流反馈</a:t>
              </a:r>
            </a:p>
          </p:txBody>
        </p:sp>
        <p:sp>
          <p:nvSpPr>
            <p:cNvPr id="43" name="Rectangle 2">
              <a:extLst>
                <a:ext uri="{FF2B5EF4-FFF2-40B4-BE49-F238E27FC236}">
                  <a16:creationId xmlns:a16="http://schemas.microsoft.com/office/drawing/2014/main" id="{AA20313D-1EE2-43CA-9445-3FA55C9D24F2}"/>
                </a:ext>
              </a:extLst>
            </p:cNvPr>
            <p:cNvSpPr txBox="1">
              <a:spLocks noChangeArrowheads="1"/>
            </p:cNvSpPr>
            <p:nvPr/>
          </p:nvSpPr>
          <p:spPr bwMode="auto">
            <a:xfrm>
              <a:off x="727" y="4151"/>
              <a:ext cx="5296" cy="1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lgn="ctr">
                <a:spcBef>
                  <a:spcPct val="20000"/>
                </a:spcBef>
              </a:pPr>
              <a:r>
                <a:rPr lang="zh-CN" altLang="en-US" sz="2000" b="1" kern="0" dirty="0">
                  <a:solidFill>
                    <a:schemeClr val="tx1"/>
                  </a:solidFill>
                  <a:sym typeface="+mn-ea"/>
                </a:rPr>
                <a:t>从</a:t>
              </a:r>
              <a:r>
                <a:rPr lang="zh-CN" altLang="en-US" sz="2000" b="1" kern="0" dirty="0">
                  <a:solidFill>
                    <a:srgbClr val="C00000"/>
                  </a:solidFill>
                  <a:sym typeface="+mn-ea"/>
                </a:rPr>
                <a:t>输出端</a:t>
              </a:r>
              <a:r>
                <a:rPr lang="zh-CN" altLang="en-US" sz="2000" b="1" kern="0" dirty="0">
                  <a:solidFill>
                    <a:schemeClr val="tx1"/>
                  </a:solidFill>
                  <a:sym typeface="+mn-ea"/>
                </a:rPr>
                <a:t>分析</a:t>
              </a:r>
            </a:p>
            <a:p>
              <a:pPr marL="342900" indent="-342900" algn="ctr">
                <a:spcBef>
                  <a:spcPct val="20000"/>
                </a:spcBef>
              </a:pPr>
              <a:r>
                <a:rPr lang="zh-CN" altLang="en-US" sz="2000" b="1" kern="0" dirty="0">
                  <a:solidFill>
                    <a:srgbClr val="C00000"/>
                  </a:solidFill>
                  <a:sym typeface="+mn-ea"/>
                </a:rPr>
                <a:t>反馈信号</a:t>
              </a:r>
              <a:r>
                <a:rPr lang="zh-CN" altLang="en-US" sz="2000" b="1" kern="0" dirty="0">
                  <a:solidFill>
                    <a:schemeClr val="tx1"/>
                  </a:solidFill>
                </a:rPr>
                <a:t>取样电压还是电流</a:t>
              </a:r>
            </a:p>
          </p:txBody>
        </p:sp>
      </p:grpSp>
      <p:grpSp>
        <p:nvGrpSpPr>
          <p:cNvPr id="44" name="组合 43">
            <a:extLst>
              <a:ext uri="{FF2B5EF4-FFF2-40B4-BE49-F238E27FC236}">
                <a16:creationId xmlns:a16="http://schemas.microsoft.com/office/drawing/2014/main" id="{FE30B37E-5E86-1E16-633F-0BE5996F0057}"/>
              </a:ext>
            </a:extLst>
          </p:cNvPr>
          <p:cNvGrpSpPr/>
          <p:nvPr/>
        </p:nvGrpSpPr>
        <p:grpSpPr>
          <a:xfrm>
            <a:off x="51435" y="4624705"/>
            <a:ext cx="8667115" cy="1105535"/>
            <a:chOff x="81" y="7283"/>
            <a:chExt cx="13649" cy="1741"/>
          </a:xfrm>
        </p:grpSpPr>
        <p:sp>
          <p:nvSpPr>
            <p:cNvPr id="45" name="左大括号 44">
              <a:extLst>
                <a:ext uri="{FF2B5EF4-FFF2-40B4-BE49-F238E27FC236}">
                  <a16:creationId xmlns:a16="http://schemas.microsoft.com/office/drawing/2014/main" id="{988C7E0C-B7A8-AE69-B7FA-5826E1AEC46B}"/>
                </a:ext>
              </a:extLst>
            </p:cNvPr>
            <p:cNvSpPr/>
            <p:nvPr/>
          </p:nvSpPr>
          <p:spPr>
            <a:xfrm>
              <a:off x="6198" y="7453"/>
              <a:ext cx="510" cy="1440"/>
            </a:xfrm>
            <a:prstGeom prst="leftBrace">
              <a:avLst/>
            </a:pr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zh-CN" altLang="en-US"/>
            </a:p>
          </p:txBody>
        </p:sp>
        <p:sp>
          <p:nvSpPr>
            <p:cNvPr id="46" name="Rectangle 2">
              <a:extLst>
                <a:ext uri="{FF2B5EF4-FFF2-40B4-BE49-F238E27FC236}">
                  <a16:creationId xmlns:a16="http://schemas.microsoft.com/office/drawing/2014/main" id="{9B91D058-84E0-B394-5999-189DA2AB6052}"/>
                </a:ext>
              </a:extLst>
            </p:cNvPr>
            <p:cNvSpPr txBox="1">
              <a:spLocks noChangeArrowheads="1"/>
            </p:cNvSpPr>
            <p:nvPr/>
          </p:nvSpPr>
          <p:spPr bwMode="auto">
            <a:xfrm>
              <a:off x="6878" y="7283"/>
              <a:ext cx="6853" cy="79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串联反馈</a:t>
              </a:r>
            </a:p>
          </p:txBody>
        </p:sp>
        <p:sp>
          <p:nvSpPr>
            <p:cNvPr id="47" name="Rectangle 2">
              <a:extLst>
                <a:ext uri="{FF2B5EF4-FFF2-40B4-BE49-F238E27FC236}">
                  <a16:creationId xmlns:a16="http://schemas.microsoft.com/office/drawing/2014/main" id="{D7B0233E-39E4-6541-67F6-843F311D66CA}"/>
                </a:ext>
              </a:extLst>
            </p:cNvPr>
            <p:cNvSpPr txBox="1">
              <a:spLocks noChangeArrowheads="1"/>
            </p:cNvSpPr>
            <p:nvPr/>
          </p:nvSpPr>
          <p:spPr bwMode="auto">
            <a:xfrm>
              <a:off x="6878" y="8230"/>
              <a:ext cx="6690" cy="79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并联反馈</a:t>
              </a:r>
            </a:p>
          </p:txBody>
        </p:sp>
        <p:sp>
          <p:nvSpPr>
            <p:cNvPr id="48" name="Rectangle 2">
              <a:extLst>
                <a:ext uri="{FF2B5EF4-FFF2-40B4-BE49-F238E27FC236}">
                  <a16:creationId xmlns:a16="http://schemas.microsoft.com/office/drawing/2014/main" id="{8CDCDF53-0BB1-7E8A-1FF1-57112499C99C}"/>
                </a:ext>
              </a:extLst>
            </p:cNvPr>
            <p:cNvSpPr txBox="1">
              <a:spLocks noChangeArrowheads="1"/>
            </p:cNvSpPr>
            <p:nvPr/>
          </p:nvSpPr>
          <p:spPr bwMode="auto">
            <a:xfrm>
              <a:off x="81" y="7623"/>
              <a:ext cx="5942" cy="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lgn="ctr">
                <a:spcBef>
                  <a:spcPct val="20000"/>
                </a:spcBef>
              </a:pPr>
              <a:r>
                <a:rPr lang="zh-CN" altLang="en-US" sz="2000" b="1" kern="0" dirty="0">
                  <a:solidFill>
                    <a:schemeClr val="tx1"/>
                  </a:solidFill>
                </a:rPr>
                <a:t>从</a:t>
              </a:r>
              <a:r>
                <a:rPr lang="zh-CN" altLang="en-US" sz="2000" b="1" kern="0" dirty="0">
                  <a:solidFill>
                    <a:srgbClr val="C00000"/>
                  </a:solidFill>
                </a:rPr>
                <a:t>输入端</a:t>
              </a:r>
              <a:r>
                <a:rPr lang="zh-CN" altLang="en-US" sz="2000" b="1" kern="0" dirty="0">
                  <a:solidFill>
                    <a:schemeClr val="tx1"/>
                  </a:solidFill>
                </a:rPr>
                <a:t>分析</a:t>
              </a:r>
            </a:p>
            <a:p>
              <a:pPr marL="342900" indent="-342900" algn="ctr">
                <a:spcBef>
                  <a:spcPct val="20000"/>
                </a:spcBef>
              </a:pPr>
              <a:r>
                <a:rPr lang="zh-CN" altLang="en-US" sz="2000" b="1" kern="0" dirty="0">
                  <a:solidFill>
                    <a:srgbClr val="C00000"/>
                  </a:solidFill>
                </a:rPr>
                <a:t>输入信号</a:t>
              </a:r>
              <a:r>
                <a:rPr lang="zh-CN" altLang="en-US" sz="2000" b="1" kern="0" dirty="0">
                  <a:solidFill>
                    <a:schemeClr val="tx1"/>
                  </a:solidFill>
                </a:rPr>
                <a:t>和</a:t>
              </a:r>
              <a:r>
                <a:rPr lang="zh-CN" altLang="en-US" sz="2000" b="1" kern="0" dirty="0">
                  <a:solidFill>
                    <a:srgbClr val="C00000"/>
                  </a:solidFill>
                </a:rPr>
                <a:t>反馈信号</a:t>
              </a:r>
              <a:r>
                <a:rPr lang="zh-CN" altLang="en-US" sz="2000" b="1" kern="0" dirty="0">
                  <a:solidFill>
                    <a:schemeClr val="tx1"/>
                  </a:solidFill>
                </a:rPr>
                <a:t>的连接方式</a:t>
              </a:r>
            </a:p>
          </p:txBody>
        </p:sp>
      </p:grpSp>
      <p:grpSp>
        <p:nvGrpSpPr>
          <p:cNvPr id="49" name="组合 48">
            <a:extLst>
              <a:ext uri="{FF2B5EF4-FFF2-40B4-BE49-F238E27FC236}">
                <a16:creationId xmlns:a16="http://schemas.microsoft.com/office/drawing/2014/main" id="{00617E9E-1AB0-3DA8-B19B-4308A48078BF}"/>
              </a:ext>
            </a:extLst>
          </p:cNvPr>
          <p:cNvGrpSpPr/>
          <p:nvPr/>
        </p:nvGrpSpPr>
        <p:grpSpPr>
          <a:xfrm>
            <a:off x="575310" y="5730875"/>
            <a:ext cx="5462273" cy="1177290"/>
            <a:chOff x="906" y="9025"/>
            <a:chExt cx="8710" cy="1854"/>
          </a:xfrm>
        </p:grpSpPr>
        <p:sp>
          <p:nvSpPr>
            <p:cNvPr id="50" name="Rectangle 2">
              <a:extLst>
                <a:ext uri="{FF2B5EF4-FFF2-40B4-BE49-F238E27FC236}">
                  <a16:creationId xmlns:a16="http://schemas.microsoft.com/office/drawing/2014/main" id="{144DEB21-3D51-5A85-6AC0-2CBFF222F794}"/>
                </a:ext>
              </a:extLst>
            </p:cNvPr>
            <p:cNvSpPr txBox="1">
              <a:spLocks noChangeArrowheads="1"/>
            </p:cNvSpPr>
            <p:nvPr/>
          </p:nvSpPr>
          <p:spPr bwMode="auto">
            <a:xfrm>
              <a:off x="7041" y="9025"/>
              <a:ext cx="2178" cy="79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正反馈</a:t>
              </a:r>
            </a:p>
          </p:txBody>
        </p:sp>
        <p:sp>
          <p:nvSpPr>
            <p:cNvPr id="51" name="Rectangle 2">
              <a:extLst>
                <a:ext uri="{FF2B5EF4-FFF2-40B4-BE49-F238E27FC236}">
                  <a16:creationId xmlns:a16="http://schemas.microsoft.com/office/drawing/2014/main" id="{64745CFD-7AF6-7537-5148-BC2AB0B292DD}"/>
                </a:ext>
              </a:extLst>
            </p:cNvPr>
            <p:cNvSpPr txBox="1">
              <a:spLocks noChangeArrowheads="1"/>
            </p:cNvSpPr>
            <p:nvPr/>
          </p:nvSpPr>
          <p:spPr bwMode="auto">
            <a:xfrm>
              <a:off x="7041" y="10084"/>
              <a:ext cx="2575" cy="79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负反馈</a:t>
              </a:r>
            </a:p>
          </p:txBody>
        </p:sp>
        <p:sp>
          <p:nvSpPr>
            <p:cNvPr id="52" name="左大括号 51">
              <a:extLst>
                <a:ext uri="{FF2B5EF4-FFF2-40B4-BE49-F238E27FC236}">
                  <a16:creationId xmlns:a16="http://schemas.microsoft.com/office/drawing/2014/main" id="{3483C867-A4FC-CF6A-2257-987EFDCF17A3}"/>
                </a:ext>
              </a:extLst>
            </p:cNvPr>
            <p:cNvSpPr/>
            <p:nvPr/>
          </p:nvSpPr>
          <p:spPr>
            <a:xfrm>
              <a:off x="6303" y="9307"/>
              <a:ext cx="510" cy="1440"/>
            </a:xfrm>
            <a:prstGeom prst="leftBrace">
              <a:avLst/>
            </a:pr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zh-CN" altLang="en-US"/>
            </a:p>
          </p:txBody>
        </p:sp>
        <p:sp>
          <p:nvSpPr>
            <p:cNvPr id="53" name="Rectangle 2">
              <a:extLst>
                <a:ext uri="{FF2B5EF4-FFF2-40B4-BE49-F238E27FC236}">
                  <a16:creationId xmlns:a16="http://schemas.microsoft.com/office/drawing/2014/main" id="{750F9775-A951-0946-A028-7F6137D70435}"/>
                </a:ext>
              </a:extLst>
            </p:cNvPr>
            <p:cNvSpPr txBox="1">
              <a:spLocks noChangeArrowheads="1"/>
            </p:cNvSpPr>
            <p:nvPr/>
          </p:nvSpPr>
          <p:spPr bwMode="auto">
            <a:xfrm>
              <a:off x="906" y="9518"/>
              <a:ext cx="5296" cy="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pPr>
              <a:r>
                <a:rPr lang="zh-CN" altLang="en-US" sz="2000" b="1" kern="0" dirty="0">
                  <a:solidFill>
                    <a:srgbClr val="C00000"/>
                  </a:solidFill>
                </a:rPr>
                <a:t>净输入信号</a:t>
              </a:r>
              <a:r>
                <a:rPr lang="zh-CN" altLang="en-US" sz="2000" b="1" kern="0" dirty="0">
                  <a:solidFill>
                    <a:schemeClr val="tx1"/>
                  </a:solidFill>
                </a:rPr>
                <a:t>的增大还是减小</a:t>
              </a:r>
            </a:p>
          </p:txBody>
        </p:sp>
      </p:grpSp>
      <p:sp>
        <p:nvSpPr>
          <p:cNvPr id="54" name="Rectangle 2">
            <a:extLst>
              <a:ext uri="{FF2B5EF4-FFF2-40B4-BE49-F238E27FC236}">
                <a16:creationId xmlns:a16="http://schemas.microsoft.com/office/drawing/2014/main" id="{A82990B2-9D14-54A8-D957-82F250FB0671}"/>
              </a:ext>
            </a:extLst>
          </p:cNvPr>
          <p:cNvSpPr txBox="1">
            <a:spLocks noChangeArrowheads="1"/>
          </p:cNvSpPr>
          <p:nvPr/>
        </p:nvSpPr>
        <p:spPr bwMode="auto">
          <a:xfrm>
            <a:off x="286381" y="2290207"/>
            <a:ext cx="3362968"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pPr>
            <a:r>
              <a:rPr lang="zh-CN" altLang="en-US" sz="2000" b="1" kern="0" dirty="0">
                <a:solidFill>
                  <a:schemeClr val="tx1"/>
                </a:solidFill>
              </a:rPr>
              <a:t>反馈在交流还是直流通路</a:t>
            </a:r>
            <a:r>
              <a:rPr lang="zh-CN" altLang="en-US" sz="2000" b="1" kern="0" dirty="0"/>
              <a:t>中</a:t>
            </a:r>
          </a:p>
        </p:txBody>
      </p:sp>
      <p:sp>
        <p:nvSpPr>
          <p:cNvPr id="55" name="Text Box 10">
            <a:extLst>
              <a:ext uri="{FF2B5EF4-FFF2-40B4-BE49-F238E27FC236}">
                <a16:creationId xmlns:a16="http://schemas.microsoft.com/office/drawing/2014/main" id="{39658D48-885D-D4D5-ADA0-523123898D0A}"/>
              </a:ext>
            </a:extLst>
          </p:cNvPr>
          <p:cNvSpPr txBox="1">
            <a:spLocks noChangeArrowheads="1"/>
          </p:cNvSpPr>
          <p:nvPr/>
        </p:nvSpPr>
        <p:spPr bwMode="auto">
          <a:xfrm>
            <a:off x="5866765" y="4840605"/>
            <a:ext cx="3361055" cy="70040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1800" b="1" dirty="0">
                <a:solidFill>
                  <a:srgbClr val="FF0066"/>
                </a:solidFill>
              </a:rPr>
              <a:t>反馈信号</a:t>
            </a:r>
            <a:r>
              <a:rPr lang="zh-CN" altLang="en-US" sz="1800" b="1" dirty="0">
                <a:solidFill>
                  <a:srgbClr val="FF0066"/>
                </a:solidFill>
                <a:latin typeface="楷体_GB2312" pitchFamily="49" charset="-122"/>
              </a:rPr>
              <a:t>与输入信号</a:t>
            </a:r>
            <a:r>
              <a:rPr lang="zh-CN" altLang="en-US" sz="1800" b="1" dirty="0">
                <a:solidFill>
                  <a:srgbClr val="FF0066"/>
                </a:solidFill>
              </a:rPr>
              <a:t>形成</a:t>
            </a:r>
            <a:r>
              <a:rPr lang="zh-CN" altLang="en-US" sz="1800" b="1" dirty="0">
                <a:solidFill>
                  <a:schemeClr val="tx1"/>
                </a:solidFill>
              </a:rPr>
              <a:t>回路</a:t>
            </a:r>
            <a:r>
              <a:rPr lang="zh-CN" altLang="en-US" sz="1800" b="1" dirty="0">
                <a:solidFill>
                  <a:srgbClr val="FF0066"/>
                </a:solidFill>
              </a:rPr>
              <a:t>；</a:t>
            </a:r>
          </a:p>
          <a:p>
            <a:pPr eaLnBrk="1" hangingPunct="1">
              <a:buFontTx/>
              <a:buNone/>
            </a:pPr>
            <a:r>
              <a:rPr lang="zh-CN" altLang="en-US" sz="1800" b="1" dirty="0">
                <a:solidFill>
                  <a:srgbClr val="FF0066"/>
                </a:solidFill>
              </a:rPr>
              <a:t>反馈信号</a:t>
            </a:r>
            <a:r>
              <a:rPr lang="zh-CN" altLang="en-US" sz="1800" b="1" dirty="0">
                <a:solidFill>
                  <a:srgbClr val="FF0066"/>
                </a:solidFill>
                <a:latin typeface="楷体_GB2312" pitchFamily="49" charset="-122"/>
              </a:rPr>
              <a:t>与输入信号形成</a:t>
            </a:r>
            <a:r>
              <a:rPr lang="zh-CN" altLang="en-US" sz="1800" b="1" dirty="0">
                <a:solidFill>
                  <a:schemeClr val="tx1"/>
                </a:solidFill>
                <a:latin typeface="楷体_GB2312" pitchFamily="49" charset="-122"/>
              </a:rPr>
              <a:t>节点；</a:t>
            </a:r>
            <a:endParaRPr lang="zh-CN" altLang="en-US" sz="1800" b="1" dirty="0">
              <a:solidFill>
                <a:srgbClr val="FF0066"/>
              </a:solidFill>
            </a:endParaRPr>
          </a:p>
        </p:txBody>
      </p:sp>
      <p:sp>
        <p:nvSpPr>
          <p:cNvPr id="56" name="矩形 55">
            <a:extLst>
              <a:ext uri="{FF2B5EF4-FFF2-40B4-BE49-F238E27FC236}">
                <a16:creationId xmlns:a16="http://schemas.microsoft.com/office/drawing/2014/main" id="{A44A5260-85FB-3C5B-8366-3BF9A8A2D0B1}"/>
              </a:ext>
            </a:extLst>
          </p:cNvPr>
          <p:cNvSpPr/>
          <p:nvPr/>
        </p:nvSpPr>
        <p:spPr>
          <a:xfrm>
            <a:off x="6188784" y="1154916"/>
            <a:ext cx="2718048" cy="1014730"/>
          </a:xfrm>
          <a:prstGeom prst="rect">
            <a:avLst/>
          </a:prstGeom>
          <a:solidFill>
            <a:srgbClr val="FFFF00"/>
          </a:solidFill>
        </p:spPr>
        <p:txBody>
          <a:bodyPr wrap="square">
            <a:spAutoFit/>
          </a:bodyPr>
          <a:lstStyle/>
          <a:p>
            <a:pPr eaLnBrk="1" hangingPunct="1">
              <a:buFontTx/>
              <a:buNone/>
            </a:pPr>
            <a:r>
              <a:rPr lang="zh-CN" altLang="en-US" sz="1800" b="1" dirty="0">
                <a:solidFill>
                  <a:srgbClr val="FF0066"/>
                </a:solidFill>
              </a:rPr>
              <a:t>电压反馈</a:t>
            </a:r>
            <a:r>
              <a:rPr lang="zh-CN" altLang="en-US" sz="1800" b="1" kern="0" dirty="0">
                <a:sym typeface="+mn-ea"/>
              </a:rPr>
              <a:t>反馈信号</a:t>
            </a:r>
            <a:r>
              <a:rPr lang="zh-CN" altLang="en-US" sz="1800" b="1" dirty="0">
                <a:solidFill>
                  <a:srgbClr val="FF0066"/>
                </a:solidFill>
              </a:rPr>
              <a:t>取自输出端或输出分压端；</a:t>
            </a:r>
          </a:p>
          <a:p>
            <a:pPr eaLnBrk="1" hangingPunct="1">
              <a:buFontTx/>
              <a:buNone/>
            </a:pPr>
            <a:r>
              <a:rPr lang="zh-CN" altLang="en-US" sz="1800" b="1" dirty="0">
                <a:solidFill>
                  <a:srgbClr val="FF0066"/>
                </a:solidFill>
              </a:rPr>
              <a:t>电流反馈取自非输出端</a:t>
            </a:r>
            <a:r>
              <a:rPr lang="zh-CN" altLang="en-US" b="1" dirty="0">
                <a:solidFill>
                  <a:srgbClr val="FF0066"/>
                </a:solidFill>
              </a:rPr>
              <a:t>；</a:t>
            </a:r>
          </a:p>
        </p:txBody>
      </p:sp>
      <p:sp>
        <p:nvSpPr>
          <p:cNvPr id="57" name="矩形 56">
            <a:extLst>
              <a:ext uri="{FF2B5EF4-FFF2-40B4-BE49-F238E27FC236}">
                <a16:creationId xmlns:a16="http://schemas.microsoft.com/office/drawing/2014/main" id="{1449EC35-22CD-55DC-B697-7DC94C52E851}"/>
              </a:ext>
            </a:extLst>
          </p:cNvPr>
          <p:cNvSpPr/>
          <p:nvPr/>
        </p:nvSpPr>
        <p:spPr>
          <a:xfrm>
            <a:off x="6188149" y="2290296"/>
            <a:ext cx="2718048" cy="1198880"/>
          </a:xfrm>
          <a:prstGeom prst="rect">
            <a:avLst/>
          </a:prstGeom>
          <a:solidFill>
            <a:schemeClr val="accent2">
              <a:lumMod val="20000"/>
              <a:lumOff val="80000"/>
            </a:schemeClr>
          </a:solidFill>
        </p:spPr>
        <p:txBody>
          <a:bodyPr wrap="square">
            <a:spAutoFit/>
          </a:bodyPr>
          <a:lstStyle/>
          <a:p>
            <a:pPr eaLnBrk="1" hangingPunct="1">
              <a:buFontTx/>
              <a:buNone/>
            </a:pPr>
            <a:r>
              <a:rPr lang="zh-CN" altLang="en-US" sz="1800" b="1" dirty="0">
                <a:solidFill>
                  <a:srgbClr val="FF0066"/>
                </a:solidFill>
              </a:rPr>
              <a:t>电压反馈</a:t>
            </a:r>
          </a:p>
          <a:p>
            <a:pPr eaLnBrk="1" hangingPunct="1">
              <a:buFontTx/>
              <a:buNone/>
            </a:pPr>
            <a:r>
              <a:rPr lang="zh-CN" altLang="en-US" sz="1800" b="1" kern="0" dirty="0">
                <a:sym typeface="+mn-ea"/>
              </a:rPr>
              <a:t>反馈支路与输出支路并联；</a:t>
            </a:r>
            <a:endParaRPr lang="zh-CN" altLang="en-US" sz="1800" b="1" dirty="0">
              <a:solidFill>
                <a:srgbClr val="FF0066"/>
              </a:solidFill>
            </a:endParaRPr>
          </a:p>
          <a:p>
            <a:pPr eaLnBrk="1" hangingPunct="1">
              <a:buFontTx/>
              <a:buNone/>
            </a:pPr>
            <a:r>
              <a:rPr lang="zh-CN" altLang="en-US" sz="1800" b="1" dirty="0">
                <a:solidFill>
                  <a:srgbClr val="FF0066"/>
                </a:solidFill>
              </a:rPr>
              <a:t>电流反馈</a:t>
            </a:r>
          </a:p>
          <a:p>
            <a:pPr eaLnBrk="1" hangingPunct="1">
              <a:buFontTx/>
              <a:buNone/>
            </a:pPr>
            <a:r>
              <a:rPr lang="zh-CN" altLang="en-US" sz="1800" b="1" kern="0" dirty="0">
                <a:sym typeface="+mn-ea"/>
              </a:rPr>
              <a:t>反馈支路与输出支路串联；</a:t>
            </a:r>
            <a:endParaRPr lang="zh-CN" altLang="en-US" b="1" dirty="0">
              <a:solidFill>
                <a:srgbClr val="FF0066"/>
              </a:solidFill>
            </a:endParaRPr>
          </a:p>
        </p:txBody>
      </p:sp>
      <p:sp>
        <p:nvSpPr>
          <p:cNvPr id="58" name="矩形 57">
            <a:extLst>
              <a:ext uri="{FF2B5EF4-FFF2-40B4-BE49-F238E27FC236}">
                <a16:creationId xmlns:a16="http://schemas.microsoft.com/office/drawing/2014/main" id="{85D2C6EC-F9F7-594F-19E6-D39DCB2EBD38}"/>
              </a:ext>
            </a:extLst>
          </p:cNvPr>
          <p:cNvSpPr/>
          <p:nvPr/>
        </p:nvSpPr>
        <p:spPr>
          <a:xfrm>
            <a:off x="6188149" y="3614906"/>
            <a:ext cx="2718048" cy="1014730"/>
          </a:xfrm>
          <a:prstGeom prst="rect">
            <a:avLst/>
          </a:prstGeom>
          <a:solidFill>
            <a:srgbClr val="FFFF00"/>
          </a:solidFill>
        </p:spPr>
        <p:txBody>
          <a:bodyPr wrap="square">
            <a:spAutoFit/>
          </a:bodyPr>
          <a:lstStyle/>
          <a:p>
            <a:pPr eaLnBrk="1" hangingPunct="1">
              <a:buFontTx/>
              <a:buNone/>
            </a:pPr>
            <a:r>
              <a:rPr lang="zh-CN" altLang="en-US" sz="1800" b="1" dirty="0">
                <a:solidFill>
                  <a:srgbClr val="FF0066"/>
                </a:solidFill>
              </a:rPr>
              <a:t>输出端置</a:t>
            </a:r>
            <a:r>
              <a:rPr lang="en-US" altLang="zh-CN" sz="1800" b="1" dirty="0">
                <a:solidFill>
                  <a:srgbClr val="FF0066"/>
                </a:solidFill>
              </a:rPr>
              <a:t>0</a:t>
            </a:r>
            <a:r>
              <a:rPr lang="zh-CN" altLang="en-US" sz="1800" b="1" dirty="0">
                <a:solidFill>
                  <a:srgbClr val="FF0066"/>
                </a:solidFill>
              </a:rPr>
              <a:t>，</a:t>
            </a:r>
          </a:p>
          <a:p>
            <a:pPr eaLnBrk="1" hangingPunct="1">
              <a:buFontTx/>
              <a:buNone/>
            </a:pPr>
            <a:r>
              <a:rPr lang="zh-CN" altLang="en-US" sz="1800" b="1" dirty="0">
                <a:solidFill>
                  <a:srgbClr val="FF0066"/>
                </a:solidFill>
              </a:rPr>
              <a:t>反馈消失，电压反馈；</a:t>
            </a:r>
          </a:p>
          <a:p>
            <a:pPr eaLnBrk="1" hangingPunct="1">
              <a:buFontTx/>
              <a:buNone/>
            </a:pPr>
            <a:r>
              <a:rPr lang="zh-CN" altLang="en-US" sz="1800" b="1" dirty="0">
                <a:solidFill>
                  <a:srgbClr val="FF0066"/>
                </a:solidFill>
              </a:rPr>
              <a:t>反馈存在，电缆反馈</a:t>
            </a:r>
            <a:r>
              <a:rPr lang="zh-CN" altLang="en-US" b="1" dirty="0">
                <a:solidFill>
                  <a:srgbClr val="FF0066"/>
                </a:solidFill>
              </a:rPr>
              <a:t>；</a:t>
            </a:r>
          </a:p>
        </p:txBody>
      </p:sp>
      <p:sp>
        <p:nvSpPr>
          <p:cNvPr id="59" name="文本框 58">
            <a:extLst>
              <a:ext uri="{FF2B5EF4-FFF2-40B4-BE49-F238E27FC236}">
                <a16:creationId xmlns:a16="http://schemas.microsoft.com/office/drawing/2014/main" id="{29DD93E8-CA61-D595-C232-A30B79E762B3}"/>
              </a:ext>
            </a:extLst>
          </p:cNvPr>
          <p:cNvSpPr txBox="1"/>
          <p:nvPr/>
        </p:nvSpPr>
        <p:spPr>
          <a:xfrm>
            <a:off x="323850" y="981075"/>
            <a:ext cx="4870450" cy="829945"/>
          </a:xfrm>
          <a:prstGeom prst="rect">
            <a:avLst/>
          </a:prstGeom>
          <a:noFill/>
        </p:spPr>
        <p:txBody>
          <a:bodyPr wrap="square" rtlCol="0" anchor="t">
            <a:spAutoFit/>
          </a:bodyPr>
          <a:lstStyle/>
          <a:p>
            <a:pPr algn="l" eaLnBrk="1" hangingPunct="1">
              <a:spcBef>
                <a:spcPct val="0"/>
              </a:spcBef>
              <a:buFontTx/>
              <a:buNone/>
            </a:pPr>
            <a:r>
              <a:rPr lang="en-US" altLang="zh-CN" b="1" dirty="0">
                <a:solidFill>
                  <a:srgbClr val="FF0066"/>
                </a:solidFill>
                <a:sym typeface="+mn-ea"/>
              </a:rPr>
              <a:t>1. </a:t>
            </a:r>
            <a:r>
              <a:rPr lang="zh-CN" altLang="en-US" b="1" dirty="0">
                <a:solidFill>
                  <a:srgbClr val="FF0066"/>
                </a:solidFill>
                <a:sym typeface="+mn-ea"/>
              </a:rPr>
              <a:t>有无反馈</a:t>
            </a:r>
          </a:p>
          <a:p>
            <a:pPr algn="l" eaLnBrk="1" hangingPunct="1">
              <a:spcBef>
                <a:spcPct val="0"/>
              </a:spcBef>
              <a:buFontTx/>
              <a:buNone/>
            </a:pPr>
            <a:r>
              <a:rPr lang="zh-CN" altLang="en-US" b="1" dirty="0">
                <a:solidFill>
                  <a:srgbClr val="0033CC"/>
                </a:solidFill>
                <a:sym typeface="+mn-ea"/>
              </a:rPr>
              <a:t>找联系，看信号有无反向传输通路。</a:t>
            </a:r>
            <a:endParaRPr lang="zh-CN" altLang="en-US" dirty="0"/>
          </a:p>
        </p:txBody>
      </p:sp>
      <p:sp>
        <p:nvSpPr>
          <p:cNvPr id="61" name="文本框 60">
            <a:extLst>
              <a:ext uri="{FF2B5EF4-FFF2-40B4-BE49-F238E27FC236}">
                <a16:creationId xmlns:a16="http://schemas.microsoft.com/office/drawing/2014/main" id="{D5E39010-CB92-AC9D-C6F1-24302238B911}"/>
              </a:ext>
            </a:extLst>
          </p:cNvPr>
          <p:cNvSpPr txBox="1"/>
          <p:nvPr/>
        </p:nvSpPr>
        <p:spPr>
          <a:xfrm>
            <a:off x="6104255" y="5730875"/>
            <a:ext cx="2225040" cy="1014730"/>
          </a:xfrm>
          <a:prstGeom prst="rect">
            <a:avLst/>
          </a:prstGeom>
          <a:solidFill>
            <a:schemeClr val="accent5">
              <a:lumMod val="40000"/>
              <a:lumOff val="60000"/>
            </a:schemeClr>
          </a:solidFill>
        </p:spPr>
        <p:txBody>
          <a:bodyPr wrap="none" rtlCol="0" anchor="t">
            <a:spAutoFit/>
          </a:bodyPr>
          <a:lstStyle/>
          <a:p>
            <a:pPr algn="l">
              <a:lnSpc>
                <a:spcPct val="150000"/>
              </a:lnSpc>
            </a:pPr>
            <a:r>
              <a:rPr lang="zh-CN" altLang="en-US" sz="2000" b="1" kern="0" dirty="0">
                <a:solidFill>
                  <a:srgbClr val="C00000"/>
                </a:solidFill>
                <a:sym typeface="+mn-ea"/>
              </a:rPr>
              <a:t>净输入信号</a:t>
            </a:r>
            <a:r>
              <a:rPr lang="zh-CN" altLang="en-US" sz="2000" b="1" kern="0" dirty="0">
                <a:sym typeface="+mn-ea"/>
              </a:rPr>
              <a:t>的增大</a:t>
            </a:r>
          </a:p>
          <a:p>
            <a:pPr algn="l">
              <a:lnSpc>
                <a:spcPct val="150000"/>
              </a:lnSpc>
            </a:pPr>
            <a:r>
              <a:rPr lang="zh-CN" altLang="en-US" sz="2000" b="1" kern="0" dirty="0">
                <a:solidFill>
                  <a:srgbClr val="C00000"/>
                </a:solidFill>
                <a:sym typeface="+mn-ea"/>
              </a:rPr>
              <a:t>净输入信号 </a:t>
            </a:r>
            <a:r>
              <a:rPr lang="zh-CN" altLang="en-US" sz="2000" b="1" kern="0" dirty="0">
                <a:sym typeface="+mn-ea"/>
              </a:rPr>
              <a:t>减小</a:t>
            </a:r>
          </a:p>
        </p:txBody>
      </p:sp>
    </p:spTree>
    <p:extLst>
      <p:ext uri="{BB962C8B-B14F-4D97-AF65-F5344CB8AC3E}">
        <p14:creationId xmlns:p14="http://schemas.microsoft.com/office/powerpoint/2010/main" val="20719173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580">
                                          <p:stCondLst>
                                            <p:cond delay="0"/>
                                          </p:stCondLst>
                                        </p:cTn>
                                        <p:tgtEl>
                                          <p:spTgt spid="56"/>
                                        </p:tgtEl>
                                      </p:cBhvr>
                                    </p:animEffect>
                                    <p:anim calcmode="lin" valueType="num">
                                      <p:cBhvr>
                                        <p:cTn id="8"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13" dur="26">
                                          <p:stCondLst>
                                            <p:cond delay="650"/>
                                          </p:stCondLst>
                                        </p:cTn>
                                        <p:tgtEl>
                                          <p:spTgt spid="56"/>
                                        </p:tgtEl>
                                      </p:cBhvr>
                                      <p:to x="100000" y="60000"/>
                                    </p:animScale>
                                    <p:animScale>
                                      <p:cBhvr>
                                        <p:cTn id="14" dur="166" decel="50000">
                                          <p:stCondLst>
                                            <p:cond delay="676"/>
                                          </p:stCondLst>
                                        </p:cTn>
                                        <p:tgtEl>
                                          <p:spTgt spid="56"/>
                                        </p:tgtEl>
                                      </p:cBhvr>
                                      <p:to x="100000" y="100000"/>
                                    </p:animScale>
                                    <p:animScale>
                                      <p:cBhvr>
                                        <p:cTn id="15" dur="26">
                                          <p:stCondLst>
                                            <p:cond delay="1312"/>
                                          </p:stCondLst>
                                        </p:cTn>
                                        <p:tgtEl>
                                          <p:spTgt spid="56"/>
                                        </p:tgtEl>
                                      </p:cBhvr>
                                      <p:to x="100000" y="80000"/>
                                    </p:animScale>
                                    <p:animScale>
                                      <p:cBhvr>
                                        <p:cTn id="16" dur="166" decel="50000">
                                          <p:stCondLst>
                                            <p:cond delay="1338"/>
                                          </p:stCondLst>
                                        </p:cTn>
                                        <p:tgtEl>
                                          <p:spTgt spid="56"/>
                                        </p:tgtEl>
                                      </p:cBhvr>
                                      <p:to x="100000" y="100000"/>
                                    </p:animScale>
                                    <p:animScale>
                                      <p:cBhvr>
                                        <p:cTn id="17" dur="26">
                                          <p:stCondLst>
                                            <p:cond delay="1642"/>
                                          </p:stCondLst>
                                        </p:cTn>
                                        <p:tgtEl>
                                          <p:spTgt spid="56"/>
                                        </p:tgtEl>
                                      </p:cBhvr>
                                      <p:to x="100000" y="90000"/>
                                    </p:animScale>
                                    <p:animScale>
                                      <p:cBhvr>
                                        <p:cTn id="18" dur="166" decel="50000">
                                          <p:stCondLst>
                                            <p:cond delay="1668"/>
                                          </p:stCondLst>
                                        </p:cTn>
                                        <p:tgtEl>
                                          <p:spTgt spid="56"/>
                                        </p:tgtEl>
                                      </p:cBhvr>
                                      <p:to x="100000" y="100000"/>
                                    </p:animScale>
                                    <p:animScale>
                                      <p:cBhvr>
                                        <p:cTn id="19" dur="26">
                                          <p:stCondLst>
                                            <p:cond delay="1808"/>
                                          </p:stCondLst>
                                        </p:cTn>
                                        <p:tgtEl>
                                          <p:spTgt spid="56"/>
                                        </p:tgtEl>
                                      </p:cBhvr>
                                      <p:to x="100000" y="95000"/>
                                    </p:animScale>
                                    <p:animScale>
                                      <p:cBhvr>
                                        <p:cTn id="20" dur="166" decel="50000">
                                          <p:stCondLst>
                                            <p:cond delay="1834"/>
                                          </p:stCondLst>
                                        </p:cTn>
                                        <p:tgtEl>
                                          <p:spTgt spid="5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down)">
                                      <p:cBhvr>
                                        <p:cTn id="25" dur="580">
                                          <p:stCondLst>
                                            <p:cond delay="0"/>
                                          </p:stCondLst>
                                        </p:cTn>
                                        <p:tgtEl>
                                          <p:spTgt spid="57"/>
                                        </p:tgtEl>
                                      </p:cBhvr>
                                    </p:animEffect>
                                    <p:anim calcmode="lin" valueType="num">
                                      <p:cBhvr>
                                        <p:cTn id="26"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31" dur="26">
                                          <p:stCondLst>
                                            <p:cond delay="650"/>
                                          </p:stCondLst>
                                        </p:cTn>
                                        <p:tgtEl>
                                          <p:spTgt spid="57"/>
                                        </p:tgtEl>
                                      </p:cBhvr>
                                      <p:to x="100000" y="60000"/>
                                    </p:animScale>
                                    <p:animScale>
                                      <p:cBhvr>
                                        <p:cTn id="32" dur="166" decel="50000">
                                          <p:stCondLst>
                                            <p:cond delay="676"/>
                                          </p:stCondLst>
                                        </p:cTn>
                                        <p:tgtEl>
                                          <p:spTgt spid="57"/>
                                        </p:tgtEl>
                                      </p:cBhvr>
                                      <p:to x="100000" y="100000"/>
                                    </p:animScale>
                                    <p:animScale>
                                      <p:cBhvr>
                                        <p:cTn id="33" dur="26">
                                          <p:stCondLst>
                                            <p:cond delay="1312"/>
                                          </p:stCondLst>
                                        </p:cTn>
                                        <p:tgtEl>
                                          <p:spTgt spid="57"/>
                                        </p:tgtEl>
                                      </p:cBhvr>
                                      <p:to x="100000" y="80000"/>
                                    </p:animScale>
                                    <p:animScale>
                                      <p:cBhvr>
                                        <p:cTn id="34" dur="166" decel="50000">
                                          <p:stCondLst>
                                            <p:cond delay="1338"/>
                                          </p:stCondLst>
                                        </p:cTn>
                                        <p:tgtEl>
                                          <p:spTgt spid="57"/>
                                        </p:tgtEl>
                                      </p:cBhvr>
                                      <p:to x="100000" y="100000"/>
                                    </p:animScale>
                                    <p:animScale>
                                      <p:cBhvr>
                                        <p:cTn id="35" dur="26">
                                          <p:stCondLst>
                                            <p:cond delay="1642"/>
                                          </p:stCondLst>
                                        </p:cTn>
                                        <p:tgtEl>
                                          <p:spTgt spid="57"/>
                                        </p:tgtEl>
                                      </p:cBhvr>
                                      <p:to x="100000" y="90000"/>
                                    </p:animScale>
                                    <p:animScale>
                                      <p:cBhvr>
                                        <p:cTn id="36" dur="166" decel="50000">
                                          <p:stCondLst>
                                            <p:cond delay="1668"/>
                                          </p:stCondLst>
                                        </p:cTn>
                                        <p:tgtEl>
                                          <p:spTgt spid="57"/>
                                        </p:tgtEl>
                                      </p:cBhvr>
                                      <p:to x="100000" y="100000"/>
                                    </p:animScale>
                                    <p:animScale>
                                      <p:cBhvr>
                                        <p:cTn id="37" dur="26">
                                          <p:stCondLst>
                                            <p:cond delay="1808"/>
                                          </p:stCondLst>
                                        </p:cTn>
                                        <p:tgtEl>
                                          <p:spTgt spid="57"/>
                                        </p:tgtEl>
                                      </p:cBhvr>
                                      <p:to x="100000" y="95000"/>
                                    </p:animScale>
                                    <p:animScale>
                                      <p:cBhvr>
                                        <p:cTn id="38" dur="166" decel="50000">
                                          <p:stCondLst>
                                            <p:cond delay="1834"/>
                                          </p:stCondLst>
                                        </p:cTn>
                                        <p:tgtEl>
                                          <p:spTgt spid="57"/>
                                        </p:tgtEl>
                                      </p:cBhvr>
                                      <p:to x="100000" y="100000"/>
                                    </p:animScale>
                                  </p:childTnLst>
                                </p:cTn>
                              </p:par>
                            </p:childTnLst>
                          </p:cTn>
                        </p:par>
                        <p:par>
                          <p:cTn id="39" fill="hold">
                            <p:stCondLst>
                              <p:cond delay="2000"/>
                            </p:stCondLst>
                            <p:childTnLst>
                              <p:par>
                                <p:cTn id="40" presetID="26" presetClass="entr" presetSubtype="0"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down)">
                                      <p:cBhvr>
                                        <p:cTn id="42" dur="580">
                                          <p:stCondLst>
                                            <p:cond delay="0"/>
                                          </p:stCondLst>
                                        </p:cTn>
                                        <p:tgtEl>
                                          <p:spTgt spid="58"/>
                                        </p:tgtEl>
                                      </p:cBhvr>
                                    </p:animEffect>
                                    <p:anim calcmode="lin" valueType="num">
                                      <p:cBhvr>
                                        <p:cTn id="43"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48" dur="26">
                                          <p:stCondLst>
                                            <p:cond delay="650"/>
                                          </p:stCondLst>
                                        </p:cTn>
                                        <p:tgtEl>
                                          <p:spTgt spid="58"/>
                                        </p:tgtEl>
                                      </p:cBhvr>
                                      <p:to x="100000" y="60000"/>
                                    </p:animScale>
                                    <p:animScale>
                                      <p:cBhvr>
                                        <p:cTn id="49" dur="166" decel="50000">
                                          <p:stCondLst>
                                            <p:cond delay="676"/>
                                          </p:stCondLst>
                                        </p:cTn>
                                        <p:tgtEl>
                                          <p:spTgt spid="58"/>
                                        </p:tgtEl>
                                      </p:cBhvr>
                                      <p:to x="100000" y="100000"/>
                                    </p:animScale>
                                    <p:animScale>
                                      <p:cBhvr>
                                        <p:cTn id="50" dur="26">
                                          <p:stCondLst>
                                            <p:cond delay="1312"/>
                                          </p:stCondLst>
                                        </p:cTn>
                                        <p:tgtEl>
                                          <p:spTgt spid="58"/>
                                        </p:tgtEl>
                                      </p:cBhvr>
                                      <p:to x="100000" y="80000"/>
                                    </p:animScale>
                                    <p:animScale>
                                      <p:cBhvr>
                                        <p:cTn id="51" dur="166" decel="50000">
                                          <p:stCondLst>
                                            <p:cond delay="1338"/>
                                          </p:stCondLst>
                                        </p:cTn>
                                        <p:tgtEl>
                                          <p:spTgt spid="58"/>
                                        </p:tgtEl>
                                      </p:cBhvr>
                                      <p:to x="100000" y="100000"/>
                                    </p:animScale>
                                    <p:animScale>
                                      <p:cBhvr>
                                        <p:cTn id="52" dur="26">
                                          <p:stCondLst>
                                            <p:cond delay="1642"/>
                                          </p:stCondLst>
                                        </p:cTn>
                                        <p:tgtEl>
                                          <p:spTgt spid="58"/>
                                        </p:tgtEl>
                                      </p:cBhvr>
                                      <p:to x="100000" y="90000"/>
                                    </p:animScale>
                                    <p:animScale>
                                      <p:cBhvr>
                                        <p:cTn id="53" dur="166" decel="50000">
                                          <p:stCondLst>
                                            <p:cond delay="1668"/>
                                          </p:stCondLst>
                                        </p:cTn>
                                        <p:tgtEl>
                                          <p:spTgt spid="58"/>
                                        </p:tgtEl>
                                      </p:cBhvr>
                                      <p:to x="100000" y="100000"/>
                                    </p:animScale>
                                    <p:animScale>
                                      <p:cBhvr>
                                        <p:cTn id="54" dur="26">
                                          <p:stCondLst>
                                            <p:cond delay="1808"/>
                                          </p:stCondLst>
                                        </p:cTn>
                                        <p:tgtEl>
                                          <p:spTgt spid="58"/>
                                        </p:tgtEl>
                                      </p:cBhvr>
                                      <p:to x="100000" y="95000"/>
                                    </p:animScale>
                                    <p:animScale>
                                      <p:cBhvr>
                                        <p:cTn id="55" dur="166" decel="50000">
                                          <p:stCondLst>
                                            <p:cond delay="1834"/>
                                          </p:stCondLst>
                                        </p:cTn>
                                        <p:tgtEl>
                                          <p:spTgt spid="58"/>
                                        </p:tgtEl>
                                      </p:cBhvr>
                                      <p:to x="100000" y="100000"/>
                                    </p:animScale>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grpId="0" nodeType="clickEffect">
                                  <p:stCondLst>
                                    <p:cond delay="0"/>
                                  </p:stCondLst>
                                  <p:iterate type="wd">
                                    <p:tmPct val="0"/>
                                  </p:iterate>
                                  <p:childTnLst>
                                    <p:set>
                                      <p:cBhvr>
                                        <p:cTn id="59" dur="1" fill="hold">
                                          <p:stCondLst>
                                            <p:cond delay="0"/>
                                          </p:stCondLst>
                                        </p:cTn>
                                        <p:tgtEl>
                                          <p:spTgt spid="55"/>
                                        </p:tgtEl>
                                        <p:attrNameLst>
                                          <p:attrName>style.visibility</p:attrName>
                                        </p:attrNameLst>
                                      </p:cBhvr>
                                      <p:to>
                                        <p:strVal val="visible"/>
                                      </p:to>
                                    </p:set>
                                    <p:animEffect transition="in" filter="wipe(down)">
                                      <p:cBhvr>
                                        <p:cTn id="60" dur="580">
                                          <p:stCondLst>
                                            <p:cond delay="0"/>
                                          </p:stCondLst>
                                        </p:cTn>
                                        <p:tgtEl>
                                          <p:spTgt spid="55"/>
                                        </p:tgtEl>
                                      </p:cBhvr>
                                    </p:animEffect>
                                    <p:anim calcmode="lin" valueType="num">
                                      <p:cBhvr>
                                        <p:cTn id="61"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66" dur="26">
                                          <p:stCondLst>
                                            <p:cond delay="650"/>
                                          </p:stCondLst>
                                        </p:cTn>
                                        <p:tgtEl>
                                          <p:spTgt spid="55"/>
                                        </p:tgtEl>
                                      </p:cBhvr>
                                      <p:to x="100000" y="60000"/>
                                    </p:animScale>
                                    <p:animScale>
                                      <p:cBhvr>
                                        <p:cTn id="67" dur="166" decel="50000">
                                          <p:stCondLst>
                                            <p:cond delay="676"/>
                                          </p:stCondLst>
                                        </p:cTn>
                                        <p:tgtEl>
                                          <p:spTgt spid="55"/>
                                        </p:tgtEl>
                                      </p:cBhvr>
                                      <p:to x="100000" y="100000"/>
                                    </p:animScale>
                                    <p:animScale>
                                      <p:cBhvr>
                                        <p:cTn id="68" dur="26">
                                          <p:stCondLst>
                                            <p:cond delay="1312"/>
                                          </p:stCondLst>
                                        </p:cTn>
                                        <p:tgtEl>
                                          <p:spTgt spid="55"/>
                                        </p:tgtEl>
                                      </p:cBhvr>
                                      <p:to x="100000" y="80000"/>
                                    </p:animScale>
                                    <p:animScale>
                                      <p:cBhvr>
                                        <p:cTn id="69" dur="166" decel="50000">
                                          <p:stCondLst>
                                            <p:cond delay="1338"/>
                                          </p:stCondLst>
                                        </p:cTn>
                                        <p:tgtEl>
                                          <p:spTgt spid="55"/>
                                        </p:tgtEl>
                                      </p:cBhvr>
                                      <p:to x="100000" y="100000"/>
                                    </p:animScale>
                                    <p:animScale>
                                      <p:cBhvr>
                                        <p:cTn id="70" dur="26">
                                          <p:stCondLst>
                                            <p:cond delay="1642"/>
                                          </p:stCondLst>
                                        </p:cTn>
                                        <p:tgtEl>
                                          <p:spTgt spid="55"/>
                                        </p:tgtEl>
                                      </p:cBhvr>
                                      <p:to x="100000" y="90000"/>
                                    </p:animScale>
                                    <p:animScale>
                                      <p:cBhvr>
                                        <p:cTn id="71" dur="166" decel="50000">
                                          <p:stCondLst>
                                            <p:cond delay="1668"/>
                                          </p:stCondLst>
                                        </p:cTn>
                                        <p:tgtEl>
                                          <p:spTgt spid="55"/>
                                        </p:tgtEl>
                                      </p:cBhvr>
                                      <p:to x="100000" y="100000"/>
                                    </p:animScale>
                                    <p:animScale>
                                      <p:cBhvr>
                                        <p:cTn id="72" dur="26">
                                          <p:stCondLst>
                                            <p:cond delay="1808"/>
                                          </p:stCondLst>
                                        </p:cTn>
                                        <p:tgtEl>
                                          <p:spTgt spid="55"/>
                                        </p:tgtEl>
                                      </p:cBhvr>
                                      <p:to x="100000" y="95000"/>
                                    </p:animScale>
                                    <p:animScale>
                                      <p:cBhvr>
                                        <p:cTn id="73" dur="166" decel="50000">
                                          <p:stCondLst>
                                            <p:cond delay="1834"/>
                                          </p:stCondLst>
                                        </p:cTn>
                                        <p:tgtEl>
                                          <p:spTgt spid="55"/>
                                        </p:tgtEl>
                                      </p:cBhvr>
                                      <p:to x="100000" y="100000"/>
                                    </p:animScale>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ldLvl="0" animBg="1"/>
      <p:bldP spid="56" grpId="0" bldLvl="0" animBg="1"/>
      <p:bldP spid="57" grpId="0" bldLvl="0" animBg="1"/>
      <p:bldP spid="58" grpId="0" bldLvl="0" animBg="1"/>
      <p:bldP spid="61" grpId="0" bldLvl="0" animBg="1"/>
      <p:bldP spid="6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B8C12-41C3-EA94-4F03-53A281EE32F2}"/>
              </a:ext>
            </a:extLst>
          </p:cNvPr>
          <p:cNvSpPr>
            <a:spLocks noGrp="1"/>
          </p:cNvSpPr>
          <p:nvPr>
            <p:ph type="title"/>
          </p:nvPr>
        </p:nvSpPr>
        <p:spPr>
          <a:xfrm>
            <a:off x="323849" y="260350"/>
            <a:ext cx="9072687" cy="720725"/>
          </a:xfrm>
        </p:spPr>
        <p:txBody>
          <a:bodyPr/>
          <a:lstStyle/>
          <a:p>
            <a:r>
              <a:rPr lang="en-US" altLang="zh-CN" kern="0" dirty="0"/>
              <a:t>9.1.3</a:t>
            </a:r>
            <a:r>
              <a:rPr lang="zh-CN" altLang="en-US" dirty="0"/>
              <a:t> </a:t>
            </a:r>
            <a:r>
              <a:rPr lang="zh-CN" altLang="en-US" kern="0" dirty="0"/>
              <a:t>交流负反馈的四种基本组态</a:t>
            </a:r>
            <a:r>
              <a:rPr lang="zh-CN" altLang="en-US" b="1" dirty="0">
                <a:latin typeface="黑体" panose="02010609060101010101" pitchFamily="49" charset="-122"/>
              </a:rPr>
              <a:t>（</a:t>
            </a:r>
            <a:r>
              <a:rPr lang="en-US" altLang="zh-CN" b="1" dirty="0">
                <a:latin typeface="黑体" panose="02010609060101010101" pitchFamily="49" charset="-122"/>
              </a:rPr>
              <a:t>P234</a:t>
            </a:r>
            <a:r>
              <a:rPr lang="zh-CN" altLang="en-US" b="1" dirty="0">
                <a:latin typeface="黑体" panose="02010609060101010101" pitchFamily="49" charset="-122"/>
              </a:rPr>
              <a:t>）</a:t>
            </a:r>
            <a:endParaRPr lang="zh-CN" altLang="en-US" dirty="0"/>
          </a:p>
        </p:txBody>
      </p:sp>
      <p:sp>
        <p:nvSpPr>
          <p:cNvPr id="3" name="灯片编号占位符 2">
            <a:extLst>
              <a:ext uri="{FF2B5EF4-FFF2-40B4-BE49-F238E27FC236}">
                <a16:creationId xmlns:a16="http://schemas.microsoft.com/office/drawing/2014/main" id="{538DC06E-5A5B-76AD-BDB3-DA8B463D727D}"/>
              </a:ext>
            </a:extLst>
          </p:cNvPr>
          <p:cNvSpPr>
            <a:spLocks noGrp="1"/>
          </p:cNvSpPr>
          <p:nvPr>
            <p:ph type="sldNum" sz="quarter" idx="10"/>
          </p:nvPr>
        </p:nvSpPr>
        <p:spPr/>
        <p:txBody>
          <a:bodyPr/>
          <a:lstStyle/>
          <a:p>
            <a:pPr>
              <a:defRPr/>
            </a:pPr>
            <a:fld id="{87BCB6E0-038C-4452-9680-FCCE0D3E429B}" type="slidenum">
              <a:rPr lang="zh-CN" altLang="en-US" smtClean="0"/>
              <a:pPr>
                <a:defRPr/>
              </a:pPr>
              <a:t>31</a:t>
            </a:fld>
            <a:endParaRPr lang="en-US" altLang="zh-CN"/>
          </a:p>
        </p:txBody>
      </p:sp>
      <p:sp>
        <p:nvSpPr>
          <p:cNvPr id="4" name="文本框 2">
            <a:extLst>
              <a:ext uri="{FF2B5EF4-FFF2-40B4-BE49-F238E27FC236}">
                <a16:creationId xmlns:a16="http://schemas.microsoft.com/office/drawing/2014/main" id="{989B06BD-61E7-7C6C-89C6-35114F673B15}"/>
              </a:ext>
            </a:extLst>
          </p:cNvPr>
          <p:cNvSpPr txBox="1">
            <a:spLocks noChangeArrowheads="1"/>
          </p:cNvSpPr>
          <p:nvPr/>
        </p:nvSpPr>
        <p:spPr bwMode="auto">
          <a:xfrm>
            <a:off x="359568" y="1160748"/>
            <a:ext cx="8424863" cy="470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lnSpc>
                <a:spcPct val="150000"/>
              </a:lnSpc>
              <a:spcBef>
                <a:spcPct val="0"/>
              </a:spcBef>
              <a:buFontTx/>
              <a:buNone/>
            </a:pPr>
            <a:r>
              <a:rPr kumimoji="1" lang="zh-CN" altLang="en-US" sz="3200" b="1" dirty="0">
                <a:latin typeface="黑体" panose="02010609060101010101" pitchFamily="49" charset="-122"/>
              </a:rPr>
              <a:t>电压串联负反馈</a:t>
            </a:r>
            <a:endParaRPr kumimoji="1" lang="en-US" altLang="zh-CN" sz="3200" b="1" dirty="0">
              <a:latin typeface="黑体" panose="02010609060101010101" pitchFamily="49" charset="-122"/>
            </a:endParaRPr>
          </a:p>
          <a:p>
            <a:pPr algn="ctr">
              <a:lnSpc>
                <a:spcPct val="150000"/>
              </a:lnSpc>
              <a:spcBef>
                <a:spcPct val="0"/>
              </a:spcBef>
              <a:buFontTx/>
              <a:buNone/>
            </a:pPr>
            <a:r>
              <a:rPr kumimoji="1" lang="zh-CN" altLang="en-US" sz="3200" b="1" dirty="0">
                <a:latin typeface="黑体" panose="02010609060101010101" pitchFamily="49" charset="-122"/>
              </a:rPr>
              <a:t>电压并联负反馈</a:t>
            </a:r>
            <a:endParaRPr kumimoji="1" lang="en-US" altLang="zh-CN" sz="3200" b="1" dirty="0">
              <a:latin typeface="黑体" panose="02010609060101010101" pitchFamily="49" charset="-122"/>
            </a:endParaRPr>
          </a:p>
          <a:p>
            <a:pPr algn="ctr">
              <a:lnSpc>
                <a:spcPct val="150000"/>
              </a:lnSpc>
              <a:spcBef>
                <a:spcPct val="0"/>
              </a:spcBef>
              <a:buFontTx/>
              <a:buNone/>
            </a:pPr>
            <a:r>
              <a:rPr kumimoji="1" lang="zh-CN" altLang="en-US" sz="3200" b="1" dirty="0">
                <a:latin typeface="黑体" panose="02010609060101010101" pitchFamily="49" charset="-122"/>
              </a:rPr>
              <a:t>电流串联负反馈</a:t>
            </a:r>
            <a:endParaRPr kumimoji="1" lang="en-US" altLang="zh-CN" sz="3200" b="1" dirty="0">
              <a:latin typeface="黑体" panose="02010609060101010101" pitchFamily="49" charset="-122"/>
            </a:endParaRPr>
          </a:p>
          <a:p>
            <a:pPr algn="ctr">
              <a:lnSpc>
                <a:spcPct val="150000"/>
              </a:lnSpc>
              <a:spcBef>
                <a:spcPct val="0"/>
              </a:spcBef>
              <a:buFontTx/>
              <a:buNone/>
            </a:pPr>
            <a:r>
              <a:rPr kumimoji="1" lang="zh-CN" altLang="en-US" sz="3200" b="1" dirty="0">
                <a:latin typeface="黑体" panose="02010609060101010101" pitchFamily="49" charset="-122"/>
              </a:rPr>
              <a:t>电流并联负反馈</a:t>
            </a:r>
            <a:endParaRPr kumimoji="1" lang="en-US" altLang="zh-CN" sz="3200" b="1" dirty="0">
              <a:latin typeface="黑体" panose="02010609060101010101" pitchFamily="49" charset="-122"/>
            </a:endParaRPr>
          </a:p>
          <a:p>
            <a:pPr>
              <a:lnSpc>
                <a:spcPct val="150000"/>
              </a:lnSpc>
              <a:spcBef>
                <a:spcPct val="0"/>
              </a:spcBef>
              <a:buFontTx/>
              <a:buNone/>
            </a:pPr>
            <a:r>
              <a:rPr kumimoji="1" lang="zh-CN" altLang="en-US" sz="2400" b="1" dirty="0">
                <a:solidFill>
                  <a:srgbClr val="FF0000"/>
                </a:solidFill>
                <a:latin typeface="黑体" panose="02010609060101010101" pitchFamily="49" charset="-122"/>
              </a:rPr>
              <a:t>输入端</a:t>
            </a:r>
            <a:r>
              <a:rPr kumimoji="1" lang="zh-CN" altLang="en-US" sz="2400" b="1" dirty="0">
                <a:solidFill>
                  <a:schemeClr val="tx1"/>
                </a:solidFill>
                <a:latin typeface="黑体" panose="02010609060101010101" pitchFamily="49" charset="-122"/>
              </a:rPr>
              <a:t>分析</a:t>
            </a:r>
            <a:r>
              <a:rPr kumimoji="1" lang="zh-CN" altLang="en-US" sz="2400" b="1" dirty="0">
                <a:solidFill>
                  <a:srgbClr val="C00000"/>
                </a:solidFill>
                <a:latin typeface="黑体" panose="02010609060101010101" pitchFamily="49" charset="-122"/>
              </a:rPr>
              <a:t>反馈信号与输入信号</a:t>
            </a:r>
            <a:r>
              <a:rPr kumimoji="1" lang="zh-CN" altLang="en-US" sz="2400" b="1" dirty="0">
                <a:latin typeface="黑体" panose="02010609060101010101" pitchFamily="49" charset="-122"/>
              </a:rPr>
              <a:t>连接方式</a:t>
            </a:r>
            <a:r>
              <a:rPr kumimoji="1" lang="en-US" altLang="zh-CN" sz="2400" b="1" dirty="0">
                <a:latin typeface="黑体" panose="02010609060101010101" pitchFamily="49" charset="-122"/>
              </a:rPr>
              <a:t>-</a:t>
            </a:r>
            <a:r>
              <a:rPr kumimoji="1" lang="zh-CN" altLang="en-US" sz="2400" b="1" dirty="0">
                <a:solidFill>
                  <a:schemeClr val="accent2"/>
                </a:solidFill>
                <a:latin typeface="黑体" panose="02010609060101010101" pitchFamily="49" charset="-122"/>
              </a:rPr>
              <a:t>串联、并联反馈</a:t>
            </a:r>
            <a:r>
              <a:rPr kumimoji="1" lang="zh-CN" altLang="en-US" sz="2400" b="1" dirty="0">
                <a:latin typeface="黑体" panose="02010609060101010101" pitchFamily="49" charset="-122"/>
              </a:rPr>
              <a:t>；</a:t>
            </a:r>
            <a:endParaRPr kumimoji="1" lang="en-US" altLang="zh-CN" sz="2400" b="1" dirty="0">
              <a:latin typeface="黑体" panose="02010609060101010101" pitchFamily="49" charset="-122"/>
            </a:endParaRPr>
          </a:p>
          <a:p>
            <a:pPr>
              <a:lnSpc>
                <a:spcPct val="150000"/>
              </a:lnSpc>
              <a:spcBef>
                <a:spcPct val="0"/>
              </a:spcBef>
              <a:buFontTx/>
              <a:buNone/>
            </a:pPr>
            <a:r>
              <a:rPr kumimoji="1" lang="zh-CN" altLang="en-US" sz="2400" b="1" dirty="0">
                <a:solidFill>
                  <a:srgbClr val="FF0000"/>
                </a:solidFill>
                <a:latin typeface="黑体" panose="02010609060101010101" pitchFamily="49" charset="-122"/>
              </a:rPr>
              <a:t>输出端</a:t>
            </a:r>
            <a:r>
              <a:rPr kumimoji="1" lang="zh-CN" altLang="en-US" sz="2400" b="1" dirty="0">
                <a:latin typeface="黑体" panose="02010609060101010101" pitchFamily="49" charset="-122"/>
                <a:sym typeface="+mn-ea"/>
              </a:rPr>
              <a:t>分析</a:t>
            </a:r>
            <a:r>
              <a:rPr kumimoji="1" lang="zh-CN" altLang="en-US" sz="2400" b="1" dirty="0">
                <a:solidFill>
                  <a:srgbClr val="C00000"/>
                </a:solidFill>
                <a:latin typeface="黑体" panose="02010609060101010101" pitchFamily="49" charset="-122"/>
              </a:rPr>
              <a:t>反馈信号</a:t>
            </a:r>
            <a:r>
              <a:rPr kumimoji="1" lang="zh-CN" altLang="en-US" sz="2400" b="1" dirty="0">
                <a:solidFill>
                  <a:schemeClr val="tx1"/>
                </a:solidFill>
                <a:latin typeface="黑体" panose="02010609060101010101" pitchFamily="49" charset="-122"/>
              </a:rPr>
              <a:t>对</a:t>
            </a:r>
            <a:r>
              <a:rPr kumimoji="1" lang="zh-CN" altLang="en-US" sz="2400" b="1" dirty="0">
                <a:solidFill>
                  <a:srgbClr val="C00000"/>
                </a:solidFill>
                <a:latin typeface="黑体" panose="02010609060101010101" pitchFamily="49" charset="-122"/>
              </a:rPr>
              <a:t>输出电压</a:t>
            </a:r>
            <a:r>
              <a:rPr kumimoji="1" lang="zh-CN" altLang="en-US" sz="2400" b="1" dirty="0">
                <a:latin typeface="黑体" panose="02010609060101010101" pitchFamily="49" charset="-122"/>
              </a:rPr>
              <a:t>还是</a:t>
            </a:r>
            <a:r>
              <a:rPr kumimoji="1" lang="zh-CN" altLang="en-US" sz="2400" b="1" dirty="0">
                <a:solidFill>
                  <a:srgbClr val="C00000"/>
                </a:solidFill>
                <a:latin typeface="黑体" panose="02010609060101010101" pitchFamily="49" charset="-122"/>
              </a:rPr>
              <a:t>对输出电流</a:t>
            </a:r>
            <a:r>
              <a:rPr kumimoji="1" lang="zh-CN" altLang="en-US" sz="2400" b="1" dirty="0">
                <a:latin typeface="黑体" panose="02010609060101010101" pitchFamily="49" charset="-122"/>
              </a:rPr>
              <a:t>采样</a:t>
            </a:r>
            <a:r>
              <a:rPr kumimoji="1" lang="en-US" altLang="zh-CN" sz="2400" b="1" dirty="0">
                <a:latin typeface="黑体" panose="02010609060101010101" pitchFamily="49" charset="-122"/>
              </a:rPr>
              <a:t>-</a:t>
            </a:r>
            <a:r>
              <a:rPr kumimoji="1" lang="zh-CN" altLang="en-US" sz="2400" b="1" dirty="0">
                <a:solidFill>
                  <a:schemeClr val="accent2"/>
                </a:solidFill>
                <a:latin typeface="黑体" panose="02010609060101010101" pitchFamily="49" charset="-122"/>
              </a:rPr>
              <a:t>电压、电流反馈</a:t>
            </a:r>
            <a:endParaRPr kumimoji="1" lang="en-US" altLang="zh-CN" sz="2400" b="1" dirty="0">
              <a:solidFill>
                <a:schemeClr val="accent2"/>
              </a:solidFill>
              <a:latin typeface="黑体" panose="02010609060101010101" pitchFamily="49" charset="-122"/>
            </a:endParaRPr>
          </a:p>
        </p:txBody>
      </p:sp>
      <p:sp>
        <p:nvSpPr>
          <p:cNvPr id="5" name="星形: 五角 4">
            <a:extLst>
              <a:ext uri="{FF2B5EF4-FFF2-40B4-BE49-F238E27FC236}">
                <a16:creationId xmlns:a16="http://schemas.microsoft.com/office/drawing/2014/main" id="{25DBEBE9-0313-84AA-E42E-B4F8725731B0}"/>
              </a:ext>
            </a:extLst>
          </p:cNvPr>
          <p:cNvSpPr/>
          <p:nvPr/>
        </p:nvSpPr>
        <p:spPr>
          <a:xfrm>
            <a:off x="8208367" y="993970"/>
            <a:ext cx="576064" cy="4572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FF0000"/>
                </a:solidFill>
              </a:ln>
              <a:solidFill>
                <a:srgbClr val="FF0000"/>
              </a:solidFill>
            </a:endParaRPr>
          </a:p>
        </p:txBody>
      </p:sp>
      <p:sp>
        <p:nvSpPr>
          <p:cNvPr id="6" name="矩形 5">
            <a:extLst>
              <a:ext uri="{FF2B5EF4-FFF2-40B4-BE49-F238E27FC236}">
                <a16:creationId xmlns:a16="http://schemas.microsoft.com/office/drawing/2014/main" id="{6D50B92C-8C7A-E051-F52D-FBEC34D9A987}"/>
              </a:ext>
            </a:extLst>
          </p:cNvPr>
          <p:cNvSpPr/>
          <p:nvPr/>
        </p:nvSpPr>
        <p:spPr>
          <a:xfrm>
            <a:off x="1649630" y="5701072"/>
            <a:ext cx="5694680" cy="922020"/>
          </a:xfrm>
          <a:prstGeom prst="rect">
            <a:avLst/>
          </a:prstGeom>
          <a:noFill/>
        </p:spPr>
        <p:txBody>
          <a:bodyPr wrap="none">
            <a:spAutoFit/>
          </a:bodyPr>
          <a:lstStyle/>
          <a:p>
            <a:pPr algn="ctr">
              <a:defRPr/>
            </a:pPr>
            <a:r>
              <a:rPr lang="zh-CN" alt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综合分析（重点）</a:t>
            </a:r>
          </a:p>
        </p:txBody>
      </p:sp>
    </p:spTree>
    <p:extLst>
      <p:ext uri="{BB962C8B-B14F-4D97-AF65-F5344CB8AC3E}">
        <p14:creationId xmlns:p14="http://schemas.microsoft.com/office/powerpoint/2010/main" val="3118599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a:extLst>
              <a:ext uri="{FF2B5EF4-FFF2-40B4-BE49-F238E27FC236}">
                <a16:creationId xmlns:a16="http://schemas.microsoft.com/office/drawing/2014/main" id="{65FE14B7-2853-E8EC-7BA9-F3F61BC1A3C2}"/>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5BEFB557-B6ED-4193-BA94-CE97667E4434}" type="slidenum">
              <a:rPr lang="zh-CN" altLang="en-US" sz="1600" smtClean="0">
                <a:solidFill>
                  <a:srgbClr val="FFFF00"/>
                </a:solidFill>
                <a:ea typeface="宋体" panose="02010600030101010101" pitchFamily="2" charset="-122"/>
              </a:rPr>
              <a:pPr>
                <a:lnSpc>
                  <a:spcPct val="100000"/>
                </a:lnSpc>
                <a:spcBef>
                  <a:spcPct val="0"/>
                </a:spcBef>
                <a:buFontTx/>
                <a:buNone/>
              </a:pPr>
              <a:t>32</a:t>
            </a:fld>
            <a:endParaRPr lang="en-US" altLang="zh-CN" sz="1600">
              <a:solidFill>
                <a:srgbClr val="FFFF00"/>
              </a:solidFill>
              <a:ea typeface="宋体" panose="02010600030101010101" pitchFamily="2" charset="-122"/>
            </a:endParaRPr>
          </a:p>
        </p:txBody>
      </p:sp>
      <p:graphicFrame>
        <p:nvGraphicFramePr>
          <p:cNvPr id="1176578" name="Object 2">
            <a:extLst>
              <a:ext uri="{FF2B5EF4-FFF2-40B4-BE49-F238E27FC236}">
                <a16:creationId xmlns:a16="http://schemas.microsoft.com/office/drawing/2014/main" id="{CA3F2AAD-7446-5C07-E50E-4354D479EA63}"/>
              </a:ext>
            </a:extLst>
          </p:cNvPr>
          <p:cNvGraphicFramePr>
            <a:graphicFrameLocks noChangeAspect="1"/>
          </p:cNvGraphicFramePr>
          <p:nvPr/>
        </p:nvGraphicFramePr>
        <p:xfrm>
          <a:off x="4248150" y="944563"/>
          <a:ext cx="4448175" cy="3386137"/>
        </p:xfrm>
        <a:graphic>
          <a:graphicData uri="http://schemas.openxmlformats.org/presentationml/2006/ole">
            <mc:AlternateContent xmlns:mc="http://schemas.openxmlformats.org/markup-compatibility/2006">
              <mc:Choice xmlns:v="urn:schemas-microsoft-com:vml" Requires="v">
                <p:oleObj name="Visio" r:id="rId3" imgW="2965323" imgH="2257425" progId="Visio.Drawing.11">
                  <p:embed/>
                </p:oleObj>
              </mc:Choice>
              <mc:Fallback>
                <p:oleObj name="Visio" r:id="rId3" imgW="2965323" imgH="2257425"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50" y="944563"/>
                        <a:ext cx="4448175" cy="338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6581" name="AutoShape 5">
            <a:extLst>
              <a:ext uri="{FF2B5EF4-FFF2-40B4-BE49-F238E27FC236}">
                <a16:creationId xmlns:a16="http://schemas.microsoft.com/office/drawing/2014/main" id="{C0AF4E83-D483-FE55-D7F1-4DA63A732C72}"/>
              </a:ext>
            </a:extLst>
          </p:cNvPr>
          <p:cNvSpPr>
            <a:spLocks noChangeArrowheads="1"/>
          </p:cNvSpPr>
          <p:nvPr/>
        </p:nvSpPr>
        <p:spPr bwMode="auto">
          <a:xfrm>
            <a:off x="576263" y="5121275"/>
            <a:ext cx="4376737" cy="485775"/>
          </a:xfrm>
          <a:prstGeom prst="flowChartAlternateProcess">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Tx/>
              <a:buNone/>
            </a:pPr>
            <a:r>
              <a:rPr kumimoji="1" lang="zh-CN" altLang="en-US" sz="2400"/>
              <a:t>反馈电压正比输出电压</a:t>
            </a:r>
          </a:p>
        </p:txBody>
      </p:sp>
      <p:sp>
        <p:nvSpPr>
          <p:cNvPr id="1176582" name="Rectangle 6">
            <a:extLst>
              <a:ext uri="{FF2B5EF4-FFF2-40B4-BE49-F238E27FC236}">
                <a16:creationId xmlns:a16="http://schemas.microsoft.com/office/drawing/2014/main" id="{6BBD0030-B1A2-33AB-6E4F-5E8A5FEE5098}"/>
              </a:ext>
            </a:extLst>
          </p:cNvPr>
          <p:cNvSpPr>
            <a:spLocks noChangeArrowheads="1"/>
          </p:cNvSpPr>
          <p:nvPr/>
        </p:nvSpPr>
        <p:spPr bwMode="auto">
          <a:xfrm>
            <a:off x="431800" y="3933825"/>
            <a:ext cx="15240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Clr>
                <a:srgbClr val="FF0000"/>
              </a:buClr>
              <a:buFont typeface="Wingdings" panose="05000000000000000000" pitchFamily="2" charset="2"/>
              <a:buNone/>
            </a:pPr>
            <a:r>
              <a:rPr lang="zh-CN" altLang="en-US" b="1">
                <a:solidFill>
                  <a:srgbClr val="000000"/>
                </a:solidFill>
                <a:latin typeface="黑体" panose="02010609060101010101" pitchFamily="49" charset="-122"/>
              </a:rPr>
              <a:t>特点：</a:t>
            </a:r>
          </a:p>
        </p:txBody>
      </p:sp>
      <p:graphicFrame>
        <p:nvGraphicFramePr>
          <p:cNvPr id="1176584" name="Object 8">
            <a:extLst>
              <a:ext uri="{FF2B5EF4-FFF2-40B4-BE49-F238E27FC236}">
                <a16:creationId xmlns:a16="http://schemas.microsoft.com/office/drawing/2014/main" id="{E09FAF24-4974-7D47-0EC4-0F2CF6AE49CD}"/>
              </a:ext>
            </a:extLst>
          </p:cNvPr>
          <p:cNvGraphicFramePr>
            <a:graphicFrameLocks noChangeAspect="1"/>
          </p:cNvGraphicFramePr>
          <p:nvPr/>
        </p:nvGraphicFramePr>
        <p:xfrm>
          <a:off x="4035425" y="4976813"/>
          <a:ext cx="2084388" cy="866775"/>
        </p:xfrm>
        <a:graphic>
          <a:graphicData uri="http://schemas.openxmlformats.org/presentationml/2006/ole">
            <mc:AlternateContent xmlns:mc="http://schemas.openxmlformats.org/markup-compatibility/2006">
              <mc:Choice xmlns:v="urn:schemas-microsoft-com:vml" Requires="v">
                <p:oleObj name="Equation" r:id="rId5" imgW="939392" imgH="393529" progId="Equation.DSMT4">
                  <p:embed/>
                </p:oleObj>
              </mc:Choice>
              <mc:Fallback>
                <p:oleObj name="Equation" r:id="rId5" imgW="939392" imgH="393529"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5425" y="4976813"/>
                        <a:ext cx="2084388" cy="866775"/>
                      </a:xfrm>
                      <a:prstGeom prst="rect">
                        <a:avLst/>
                      </a:prstGeom>
                      <a:solidFill>
                        <a:srgbClr val="B7FFFF"/>
                      </a:solidFill>
                      <a:ln w="952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6586" name="Rectangle 10">
            <a:extLst>
              <a:ext uri="{FF2B5EF4-FFF2-40B4-BE49-F238E27FC236}">
                <a16:creationId xmlns:a16="http://schemas.microsoft.com/office/drawing/2014/main" id="{433B0F61-8D0C-EDBD-322E-6F93CD82E767}"/>
              </a:ext>
            </a:extLst>
          </p:cNvPr>
          <p:cNvSpPr>
            <a:spLocks noChangeArrowheads="1"/>
          </p:cNvSpPr>
          <p:nvPr/>
        </p:nvSpPr>
        <p:spPr bwMode="auto">
          <a:xfrm>
            <a:off x="6397625" y="4448175"/>
            <a:ext cx="1919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50000"/>
              </a:spcBef>
              <a:buFontTx/>
              <a:buNone/>
            </a:pPr>
            <a:r>
              <a:rPr lang="en-US" altLang="zh-CN" sz="2400" b="1">
                <a:ea typeface="宋体" panose="02010600030101010101" pitchFamily="2" charset="-122"/>
              </a:rPr>
              <a:t>--</a:t>
            </a:r>
            <a:r>
              <a:rPr lang="zh-CN" altLang="en-US" sz="2400" b="1">
                <a:ea typeface="宋体" panose="02010600030101010101" pitchFamily="2" charset="-122"/>
              </a:rPr>
              <a:t>串联负反馈</a:t>
            </a:r>
          </a:p>
        </p:txBody>
      </p:sp>
      <p:sp>
        <p:nvSpPr>
          <p:cNvPr id="26633" name="Rectangle 11">
            <a:extLst>
              <a:ext uri="{FF2B5EF4-FFF2-40B4-BE49-F238E27FC236}">
                <a16:creationId xmlns:a16="http://schemas.microsoft.com/office/drawing/2014/main" id="{7FFA58C9-65F2-245D-633B-4B3A2B8B4070}"/>
              </a:ext>
            </a:extLst>
          </p:cNvPr>
          <p:cNvSpPr>
            <a:spLocks noGrp="1" noChangeArrowheads="1"/>
          </p:cNvSpPr>
          <p:nvPr>
            <p:ph type="title"/>
          </p:nvPr>
        </p:nvSpPr>
        <p:spPr>
          <a:xfrm>
            <a:off x="323850" y="260350"/>
            <a:ext cx="7596188" cy="720725"/>
          </a:xfrm>
        </p:spPr>
        <p:txBody>
          <a:bodyPr/>
          <a:lstStyle/>
          <a:p>
            <a:pPr>
              <a:lnSpc>
                <a:spcPct val="100000"/>
              </a:lnSpc>
              <a:spcBef>
                <a:spcPct val="0"/>
              </a:spcBef>
              <a:buFontTx/>
              <a:buNone/>
            </a:pPr>
            <a:r>
              <a:rPr lang="en-US" altLang="zh-CN" dirty="0"/>
              <a:t>1.</a:t>
            </a:r>
            <a:r>
              <a:rPr lang="zh-CN" altLang="en-US" dirty="0"/>
              <a:t>电压串联负反馈</a:t>
            </a:r>
          </a:p>
        </p:txBody>
      </p:sp>
      <p:graphicFrame>
        <p:nvGraphicFramePr>
          <p:cNvPr id="1176588" name="Object 12">
            <a:extLst>
              <a:ext uri="{FF2B5EF4-FFF2-40B4-BE49-F238E27FC236}">
                <a16:creationId xmlns:a16="http://schemas.microsoft.com/office/drawing/2014/main" id="{37FE7AF9-30DD-B98E-A434-8E1BD7B46796}"/>
              </a:ext>
            </a:extLst>
          </p:cNvPr>
          <p:cNvGraphicFramePr>
            <a:graphicFrameLocks noChangeAspect="1"/>
          </p:cNvGraphicFramePr>
          <p:nvPr/>
        </p:nvGraphicFramePr>
        <p:xfrm>
          <a:off x="179388" y="1376363"/>
          <a:ext cx="4110037" cy="2593975"/>
        </p:xfrm>
        <a:graphic>
          <a:graphicData uri="http://schemas.openxmlformats.org/presentationml/2006/ole">
            <mc:AlternateContent xmlns:mc="http://schemas.openxmlformats.org/markup-compatibility/2006">
              <mc:Choice xmlns:v="urn:schemas-microsoft-com:vml" Requires="v">
                <p:oleObj name="Visio" r:id="rId7" imgW="2936367" imgH="1854327" progId="Visio.Drawing.11">
                  <p:embed/>
                </p:oleObj>
              </mc:Choice>
              <mc:Fallback>
                <p:oleObj name="Visio" r:id="rId7" imgW="2936367" imgH="1854327" progId="Visio.Drawing.11">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1376363"/>
                        <a:ext cx="4110037" cy="259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6590" name="Rectangle 14">
            <a:extLst>
              <a:ext uri="{FF2B5EF4-FFF2-40B4-BE49-F238E27FC236}">
                <a16:creationId xmlns:a16="http://schemas.microsoft.com/office/drawing/2014/main" id="{88B8CDAE-5D11-F2F3-C873-32F63B093E15}"/>
              </a:ext>
            </a:extLst>
          </p:cNvPr>
          <p:cNvSpPr>
            <a:spLocks noChangeArrowheads="1"/>
          </p:cNvSpPr>
          <p:nvPr/>
        </p:nvSpPr>
        <p:spPr bwMode="auto">
          <a:xfrm>
            <a:off x="595313" y="4473575"/>
            <a:ext cx="5810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输入以电压形式求和（</a:t>
            </a:r>
            <a:r>
              <a:rPr lang="en-US" altLang="zh-CN" sz="2400" b="1"/>
              <a:t>KVL</a:t>
            </a:r>
            <a:r>
              <a:rPr lang="zh-CN" altLang="en-US" sz="2400"/>
              <a:t>）：</a:t>
            </a:r>
            <a:r>
              <a:rPr lang="zh-CN" altLang="en-US" sz="2400" b="1"/>
              <a:t> </a:t>
            </a:r>
            <a:r>
              <a:rPr lang="en-US" altLang="zh-CN" sz="2400" b="1" i="1"/>
              <a:t>u</a:t>
            </a:r>
            <a:r>
              <a:rPr lang="en-US" altLang="zh-CN" sz="2400" b="1" baseline="-25000"/>
              <a:t>id</a:t>
            </a:r>
            <a:r>
              <a:rPr lang="en-US" altLang="zh-CN" sz="2400" b="1"/>
              <a:t>=</a:t>
            </a:r>
            <a:r>
              <a:rPr lang="en-US" altLang="zh-CN" sz="2400" b="1" i="1"/>
              <a:t>u</a:t>
            </a:r>
            <a:r>
              <a:rPr lang="en-US" altLang="zh-CN" sz="2400" b="1" baseline="-25000"/>
              <a:t>i</a:t>
            </a:r>
            <a:r>
              <a:rPr lang="en-US" altLang="zh-CN" sz="2400" b="1"/>
              <a:t>- </a:t>
            </a:r>
            <a:r>
              <a:rPr lang="en-US" altLang="zh-CN" sz="2400" b="1" i="1"/>
              <a:t>u</a:t>
            </a:r>
            <a:r>
              <a:rPr lang="en-US" altLang="zh-CN" sz="2400" b="1" baseline="-25000"/>
              <a:t>f</a:t>
            </a:r>
            <a:r>
              <a:rPr lang="en-US" altLang="zh-CN" sz="2400"/>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76588"/>
                                        </p:tgtEl>
                                        <p:attrNameLst>
                                          <p:attrName>style.visibility</p:attrName>
                                        </p:attrNameLst>
                                      </p:cBhvr>
                                      <p:to>
                                        <p:strVal val="visible"/>
                                      </p:to>
                                    </p:set>
                                    <p:animEffect transition="in" filter="randombar(horizontal)">
                                      <p:cBhvr>
                                        <p:cTn id="7" dur="500"/>
                                        <p:tgtEl>
                                          <p:spTgt spid="1176588"/>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1176578"/>
                                        </p:tgtEl>
                                        <p:attrNameLst>
                                          <p:attrName>style.visibility</p:attrName>
                                        </p:attrNameLst>
                                      </p:cBhvr>
                                      <p:to>
                                        <p:strVal val="visible"/>
                                      </p:to>
                                    </p:set>
                                    <p:animEffect transition="in" filter="randombar(horizontal)">
                                      <p:cBhvr>
                                        <p:cTn id="11" dur="500"/>
                                        <p:tgtEl>
                                          <p:spTgt spid="11765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176582"/>
                                        </p:tgtEl>
                                        <p:attrNameLst>
                                          <p:attrName>style.visibility</p:attrName>
                                        </p:attrNameLst>
                                      </p:cBhvr>
                                      <p:to>
                                        <p:strVal val="visible"/>
                                      </p:to>
                                    </p:set>
                                    <p:animEffect transition="in" filter="wipe(left)">
                                      <p:cBhvr>
                                        <p:cTn id="16" dur="500"/>
                                        <p:tgtEl>
                                          <p:spTgt spid="1176582"/>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176590"/>
                                        </p:tgtEl>
                                        <p:attrNameLst>
                                          <p:attrName>style.visibility</p:attrName>
                                        </p:attrNameLst>
                                      </p:cBhvr>
                                      <p:to>
                                        <p:strVal val="visible"/>
                                      </p:to>
                                    </p:set>
                                    <p:animEffect transition="in" filter="wipe(left)">
                                      <p:cBhvr>
                                        <p:cTn id="21" dur="500"/>
                                        <p:tgtEl>
                                          <p:spTgt spid="117659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176586"/>
                                        </p:tgtEl>
                                        <p:attrNameLst>
                                          <p:attrName>style.visibility</p:attrName>
                                        </p:attrNameLst>
                                      </p:cBhvr>
                                      <p:to>
                                        <p:strVal val="visible"/>
                                      </p:to>
                                    </p:set>
                                    <p:animEffect transition="in" filter="wipe(left)">
                                      <p:cBhvr>
                                        <p:cTn id="26" dur="500"/>
                                        <p:tgtEl>
                                          <p:spTgt spid="117658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176584"/>
                                        </p:tgtEl>
                                        <p:attrNameLst>
                                          <p:attrName>style.visibility</p:attrName>
                                        </p:attrNameLst>
                                      </p:cBhvr>
                                      <p:to>
                                        <p:strVal val="visible"/>
                                      </p:to>
                                    </p:set>
                                    <p:animEffect transition="in" filter="wipe(left)">
                                      <p:cBhvr>
                                        <p:cTn id="31" dur="500"/>
                                        <p:tgtEl>
                                          <p:spTgt spid="117658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nodeType="clickEffect">
                                  <p:stCondLst>
                                    <p:cond delay="0"/>
                                  </p:stCondLst>
                                  <p:childTnLst>
                                    <p:set>
                                      <p:cBhvr>
                                        <p:cTn id="35" dur="1" fill="hold">
                                          <p:stCondLst>
                                            <p:cond delay="0"/>
                                          </p:stCondLst>
                                        </p:cTn>
                                        <p:tgtEl>
                                          <p:spTgt spid="1176581"/>
                                        </p:tgtEl>
                                        <p:attrNameLst>
                                          <p:attrName>style.visibility</p:attrName>
                                        </p:attrNameLst>
                                      </p:cBhvr>
                                      <p:to>
                                        <p:strVal val="visible"/>
                                      </p:to>
                                    </p:set>
                                    <p:animEffect transition="in" filter="strips(downRight)">
                                      <p:cBhvr>
                                        <p:cTn id="36" dur="500"/>
                                        <p:tgtEl>
                                          <p:spTgt spid="1176581"/>
                                        </p:tgtEl>
                                      </p:cBhvr>
                                    </p:animEffect>
                                  </p:childTnLst>
                                  <p:subTnLst>
                                    <p:audio>
                                      <p:cMediaNode>
                                        <p:cTn display="0" masterRel="sameClick">
                                          <p:stCondLst>
                                            <p:cond evt="begin" delay="0">
                                              <p:tn val="34"/>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6581" grpId="0" autoUpdateAnimBg="0"/>
      <p:bldP spid="1176582" grpId="0" autoUpdateAnimBg="0"/>
      <p:bldP spid="1176586" grpId="0"/>
      <p:bldP spid="117659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a:extLst>
              <a:ext uri="{FF2B5EF4-FFF2-40B4-BE49-F238E27FC236}">
                <a16:creationId xmlns:a16="http://schemas.microsoft.com/office/drawing/2014/main" id="{93AD0447-A58A-8DDB-A03D-DB96DD0111B3}"/>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D8409923-AE1A-4FE6-931C-FEE38978D2A0}" type="slidenum">
              <a:rPr lang="zh-CN" altLang="en-US" sz="1600" smtClean="0">
                <a:solidFill>
                  <a:srgbClr val="FFFF00"/>
                </a:solidFill>
                <a:ea typeface="宋体" panose="02010600030101010101" pitchFamily="2" charset="-122"/>
              </a:rPr>
              <a:pPr>
                <a:lnSpc>
                  <a:spcPct val="100000"/>
                </a:lnSpc>
                <a:spcBef>
                  <a:spcPct val="0"/>
                </a:spcBef>
                <a:buFontTx/>
                <a:buNone/>
              </a:pPr>
              <a:t>33</a:t>
            </a:fld>
            <a:endParaRPr lang="en-US" altLang="zh-CN" sz="1600">
              <a:solidFill>
                <a:srgbClr val="FFFF00"/>
              </a:solidFill>
              <a:ea typeface="宋体" panose="02010600030101010101" pitchFamily="2" charset="-122"/>
            </a:endParaRPr>
          </a:p>
        </p:txBody>
      </p:sp>
      <p:sp>
        <p:nvSpPr>
          <p:cNvPr id="1101827" name="AutoShape 3">
            <a:extLst>
              <a:ext uri="{FF2B5EF4-FFF2-40B4-BE49-F238E27FC236}">
                <a16:creationId xmlns:a16="http://schemas.microsoft.com/office/drawing/2014/main" id="{455A3229-0565-3B68-D028-C24D023763C5}"/>
              </a:ext>
            </a:extLst>
          </p:cNvPr>
          <p:cNvSpPr>
            <a:spLocks noChangeArrowheads="1"/>
          </p:cNvSpPr>
          <p:nvPr/>
        </p:nvSpPr>
        <p:spPr bwMode="auto">
          <a:xfrm>
            <a:off x="431800" y="4299149"/>
            <a:ext cx="2441575" cy="510778"/>
          </a:xfrm>
          <a:prstGeom prst="flowChartAlternateProcess">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dirty="0">
                <a:latin typeface="黑体" panose="02010609060101010101" pitchFamily="49" charset="-122"/>
              </a:rPr>
              <a:t>稳定输出电压</a:t>
            </a:r>
          </a:p>
        </p:txBody>
      </p:sp>
      <p:sp>
        <p:nvSpPr>
          <p:cNvPr id="1101828" name="Rectangle 4">
            <a:extLst>
              <a:ext uri="{FF2B5EF4-FFF2-40B4-BE49-F238E27FC236}">
                <a16:creationId xmlns:a16="http://schemas.microsoft.com/office/drawing/2014/main" id="{D3DDF6BB-593F-6B0C-999A-8BAC08AE9A53}"/>
              </a:ext>
            </a:extLst>
          </p:cNvPr>
          <p:cNvSpPr>
            <a:spLocks noChangeArrowheads="1"/>
          </p:cNvSpPr>
          <p:nvPr/>
        </p:nvSpPr>
        <p:spPr bwMode="auto">
          <a:xfrm>
            <a:off x="503238" y="3681413"/>
            <a:ext cx="15240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Clr>
                <a:srgbClr val="FF0000"/>
              </a:buClr>
              <a:buFont typeface="Wingdings" panose="05000000000000000000" pitchFamily="2" charset="2"/>
              <a:buNone/>
            </a:pPr>
            <a:r>
              <a:rPr lang="zh-CN" altLang="en-US" dirty="0">
                <a:solidFill>
                  <a:srgbClr val="000000"/>
                </a:solidFill>
                <a:latin typeface="黑体" panose="02010609060101010101" pitchFamily="49" charset="-122"/>
              </a:rPr>
              <a:t>特点：</a:t>
            </a:r>
          </a:p>
        </p:txBody>
      </p:sp>
      <p:graphicFrame>
        <p:nvGraphicFramePr>
          <p:cNvPr id="1101834" name="Object 10">
            <a:extLst>
              <a:ext uri="{FF2B5EF4-FFF2-40B4-BE49-F238E27FC236}">
                <a16:creationId xmlns:a16="http://schemas.microsoft.com/office/drawing/2014/main" id="{9ED52B64-A81F-19CC-0DA3-813271A7DF81}"/>
              </a:ext>
            </a:extLst>
          </p:cNvPr>
          <p:cNvGraphicFramePr>
            <a:graphicFrameLocks noChangeAspect="1"/>
          </p:cNvGraphicFramePr>
          <p:nvPr/>
        </p:nvGraphicFramePr>
        <p:xfrm>
          <a:off x="1008063" y="2673350"/>
          <a:ext cx="1944687" cy="546100"/>
        </p:xfrm>
        <a:graphic>
          <a:graphicData uri="http://schemas.openxmlformats.org/presentationml/2006/ole">
            <mc:AlternateContent xmlns:mc="http://schemas.openxmlformats.org/markup-compatibility/2006">
              <mc:Choice xmlns:v="urn:schemas-microsoft-com:vml" Requires="v">
                <p:oleObj name="Equation" r:id="rId3" imgW="850531" imgH="241195" progId="Equation.DSMT4">
                  <p:embed/>
                </p:oleObj>
              </mc:Choice>
              <mc:Fallback>
                <p:oleObj name="Equation" r:id="rId3" imgW="850531" imgH="241195"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063" y="2673350"/>
                        <a:ext cx="1944687" cy="546100"/>
                      </a:xfrm>
                      <a:prstGeom prst="rect">
                        <a:avLst/>
                      </a:prstGeom>
                      <a:solidFill>
                        <a:srgbClr val="66FFFF"/>
                      </a:solidFill>
                      <a:ln w="9525"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1835" name="Rectangle 11">
            <a:extLst>
              <a:ext uri="{FF2B5EF4-FFF2-40B4-BE49-F238E27FC236}">
                <a16:creationId xmlns:a16="http://schemas.microsoft.com/office/drawing/2014/main" id="{AD8B8D1B-FBBC-0D39-4BB9-840C97B155D6}"/>
              </a:ext>
            </a:extLst>
          </p:cNvPr>
          <p:cNvSpPr>
            <a:spLocks noChangeArrowheads="1"/>
          </p:cNvSpPr>
          <p:nvPr/>
        </p:nvSpPr>
        <p:spPr bwMode="auto">
          <a:xfrm>
            <a:off x="323850" y="1495636"/>
            <a:ext cx="3995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dirty="0">
                <a:latin typeface="黑体" panose="02010609060101010101" pitchFamily="49" charset="-122"/>
              </a:rPr>
              <a:t>瞬时极性 如图所示，得</a:t>
            </a:r>
            <a:endParaRPr lang="en-US" altLang="zh-CN" sz="2400" dirty="0">
              <a:latin typeface="黑体" panose="02010609060101010101" pitchFamily="49" charset="-122"/>
            </a:endParaRPr>
          </a:p>
        </p:txBody>
      </p:sp>
      <p:sp>
        <p:nvSpPr>
          <p:cNvPr id="1101836" name="Text Box 12">
            <a:extLst>
              <a:ext uri="{FF2B5EF4-FFF2-40B4-BE49-F238E27FC236}">
                <a16:creationId xmlns:a16="http://schemas.microsoft.com/office/drawing/2014/main" id="{C2613A7A-955A-8C5C-7300-2B43580127AF}"/>
              </a:ext>
            </a:extLst>
          </p:cNvPr>
          <p:cNvSpPr txBox="1">
            <a:spLocks noChangeArrowheads="1"/>
          </p:cNvSpPr>
          <p:nvPr/>
        </p:nvSpPr>
        <p:spPr bwMode="auto">
          <a:xfrm>
            <a:off x="684212" y="4760913"/>
            <a:ext cx="7056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None/>
            </a:pPr>
            <a:r>
              <a:rPr lang="en-US" altLang="zh-CN" sz="2400" b="1" i="1" dirty="0" err="1">
                <a:ea typeface="宋体" panose="02010600030101010101" pitchFamily="2" charset="-122"/>
              </a:rPr>
              <a:t>u</a:t>
            </a:r>
            <a:r>
              <a:rPr lang="en-US" altLang="zh-CN" sz="2400" b="1" baseline="-25000" dirty="0" err="1">
                <a:ea typeface="宋体" panose="02010600030101010101" pitchFamily="2" charset="-122"/>
              </a:rPr>
              <a:t>o</a:t>
            </a:r>
            <a:r>
              <a:rPr lang="en-US" altLang="zh-CN" sz="2400" b="1" dirty="0">
                <a:ea typeface="宋体" panose="02010600030101010101" pitchFamily="2" charset="-122"/>
              </a:rPr>
              <a:t>↓→</a:t>
            </a:r>
            <a:r>
              <a:rPr lang="en-US" altLang="zh-CN" sz="2400" b="1" i="1" dirty="0" err="1">
                <a:ea typeface="宋体" panose="02010600030101010101" pitchFamily="2" charset="-122"/>
              </a:rPr>
              <a:t>u</a:t>
            </a:r>
            <a:r>
              <a:rPr lang="en-US" altLang="zh-CN" sz="2400" b="1" baseline="-25000" dirty="0" err="1">
                <a:ea typeface="宋体" panose="02010600030101010101" pitchFamily="2" charset="-122"/>
              </a:rPr>
              <a:t>f</a:t>
            </a:r>
            <a:r>
              <a:rPr lang="en-US" altLang="zh-CN" sz="2400" b="1" dirty="0">
                <a:ea typeface="宋体" panose="02010600030101010101" pitchFamily="2" charset="-122"/>
              </a:rPr>
              <a:t>↓→</a:t>
            </a:r>
            <a:r>
              <a:rPr lang="en-US" altLang="zh-CN" sz="2400" b="1" i="1" dirty="0" err="1">
                <a:ea typeface="宋体" panose="02010600030101010101" pitchFamily="2" charset="-122"/>
              </a:rPr>
              <a:t>u</a:t>
            </a:r>
            <a:r>
              <a:rPr lang="en-US" altLang="zh-CN" sz="2400" b="1" baseline="-25000" dirty="0" err="1">
                <a:ea typeface="宋体" panose="02010600030101010101" pitchFamily="2" charset="-122"/>
              </a:rPr>
              <a:t>id</a:t>
            </a:r>
            <a:r>
              <a:rPr lang="zh-CN" altLang="en-US" sz="2400" b="1" dirty="0">
                <a:ea typeface="宋体" panose="02010600030101010101" pitchFamily="2" charset="-122"/>
              </a:rPr>
              <a:t>（</a:t>
            </a:r>
            <a:r>
              <a:rPr lang="en-US" altLang="zh-CN" sz="2400" b="1" dirty="0">
                <a:ea typeface="宋体" panose="02010600030101010101" pitchFamily="2" charset="-122"/>
              </a:rPr>
              <a:t>=</a:t>
            </a:r>
            <a:r>
              <a:rPr lang="en-US" altLang="zh-CN" sz="2400" b="1" i="1" dirty="0" err="1">
                <a:ea typeface="宋体" panose="02010600030101010101" pitchFamily="2" charset="-122"/>
              </a:rPr>
              <a:t>u</a:t>
            </a:r>
            <a:r>
              <a:rPr lang="en-US" altLang="zh-CN" sz="2400" b="1" baseline="-25000" dirty="0" err="1">
                <a:ea typeface="宋体" panose="02010600030101010101" pitchFamily="2" charset="-122"/>
              </a:rPr>
              <a:t>i</a:t>
            </a:r>
            <a:r>
              <a:rPr lang="en-US" altLang="zh-CN" sz="2400" b="1" dirty="0" err="1">
                <a:ea typeface="宋体" panose="02010600030101010101" pitchFamily="2" charset="-122"/>
              </a:rPr>
              <a:t>-</a:t>
            </a:r>
            <a:r>
              <a:rPr lang="en-US" altLang="zh-CN" sz="2400" b="1" i="1" dirty="0" err="1">
                <a:ea typeface="宋体" panose="02010600030101010101" pitchFamily="2" charset="-122"/>
              </a:rPr>
              <a:t>u</a:t>
            </a:r>
            <a:r>
              <a:rPr lang="en-US" altLang="zh-CN" sz="2400" b="1" baseline="-25000" dirty="0" err="1">
                <a:ea typeface="宋体" panose="02010600030101010101" pitchFamily="2" charset="-122"/>
              </a:rPr>
              <a:t>f</a:t>
            </a:r>
            <a:r>
              <a:rPr lang="en-US" altLang="zh-CN" sz="2400" b="1" dirty="0">
                <a:ea typeface="宋体" panose="02010600030101010101" pitchFamily="2" charset="-122"/>
              </a:rPr>
              <a:t>) ↑→</a:t>
            </a:r>
            <a:r>
              <a:rPr lang="en-US" altLang="zh-CN" sz="2400" b="1" i="1" dirty="0" err="1">
                <a:ea typeface="宋体" panose="02010600030101010101" pitchFamily="2" charset="-122"/>
              </a:rPr>
              <a:t>u</a:t>
            </a:r>
            <a:r>
              <a:rPr lang="en-US" altLang="zh-CN" sz="2400" b="1" baseline="-25000" dirty="0" err="1">
                <a:ea typeface="宋体" panose="02010600030101010101" pitchFamily="2" charset="-122"/>
              </a:rPr>
              <a:t>o</a:t>
            </a:r>
            <a:r>
              <a:rPr lang="en-US" altLang="zh-CN" sz="2400" b="1" dirty="0">
                <a:ea typeface="宋体" panose="02010600030101010101" pitchFamily="2" charset="-122"/>
              </a:rPr>
              <a:t>↑ →</a:t>
            </a:r>
            <a:r>
              <a:rPr lang="en-US" altLang="zh-CN" sz="2400" b="1" i="1" dirty="0" err="1">
                <a:ea typeface="宋体" panose="02010600030101010101" pitchFamily="2" charset="-122"/>
              </a:rPr>
              <a:t>u</a:t>
            </a:r>
            <a:r>
              <a:rPr lang="en-US" altLang="zh-CN" sz="2400" b="1" baseline="-25000" dirty="0" err="1">
                <a:ea typeface="宋体" panose="02010600030101010101" pitchFamily="2" charset="-122"/>
              </a:rPr>
              <a:t>f</a:t>
            </a:r>
            <a:r>
              <a:rPr lang="en-US" altLang="zh-CN" sz="2400" b="1" dirty="0">
                <a:ea typeface="宋体" panose="02010600030101010101" pitchFamily="2" charset="-122"/>
              </a:rPr>
              <a:t> ↑ →</a:t>
            </a:r>
            <a:r>
              <a:rPr lang="en-US" altLang="zh-CN" sz="2400" b="1" i="1" dirty="0" err="1">
                <a:ea typeface="宋体" panose="02010600030101010101" pitchFamily="2" charset="-122"/>
              </a:rPr>
              <a:t>u</a:t>
            </a:r>
            <a:r>
              <a:rPr lang="en-US" altLang="zh-CN" sz="2400" b="1" baseline="-25000" dirty="0" err="1">
                <a:ea typeface="宋体" panose="02010600030101010101" pitchFamily="2" charset="-122"/>
              </a:rPr>
              <a:t>id</a:t>
            </a:r>
            <a:r>
              <a:rPr lang="zh-CN" altLang="en-US" sz="2400" b="1" dirty="0">
                <a:ea typeface="宋体" panose="02010600030101010101" pitchFamily="2" charset="-122"/>
              </a:rPr>
              <a:t>（</a:t>
            </a:r>
            <a:r>
              <a:rPr lang="en-US" altLang="zh-CN" sz="2400" b="1" dirty="0">
                <a:ea typeface="宋体" panose="02010600030101010101" pitchFamily="2" charset="-122"/>
              </a:rPr>
              <a:t>=</a:t>
            </a:r>
            <a:r>
              <a:rPr lang="en-US" altLang="zh-CN" sz="2400" b="1" i="1" dirty="0" err="1">
                <a:ea typeface="宋体" panose="02010600030101010101" pitchFamily="2" charset="-122"/>
              </a:rPr>
              <a:t>u</a:t>
            </a:r>
            <a:r>
              <a:rPr lang="en-US" altLang="zh-CN" sz="2400" b="1" baseline="-25000" dirty="0" err="1">
                <a:ea typeface="宋体" panose="02010600030101010101" pitchFamily="2" charset="-122"/>
              </a:rPr>
              <a:t>i</a:t>
            </a:r>
            <a:r>
              <a:rPr lang="en-US" altLang="zh-CN" sz="2400" b="1" dirty="0" err="1">
                <a:ea typeface="宋体" panose="02010600030101010101" pitchFamily="2" charset="-122"/>
              </a:rPr>
              <a:t>-</a:t>
            </a:r>
            <a:r>
              <a:rPr lang="en-US" altLang="zh-CN" sz="2400" b="1" i="1" dirty="0" err="1">
                <a:ea typeface="宋体" panose="02010600030101010101" pitchFamily="2" charset="-122"/>
              </a:rPr>
              <a:t>u</a:t>
            </a:r>
            <a:r>
              <a:rPr lang="en-US" altLang="zh-CN" sz="2400" b="1" baseline="-25000" dirty="0" err="1">
                <a:ea typeface="宋体" panose="02010600030101010101" pitchFamily="2" charset="-122"/>
              </a:rPr>
              <a:t>f</a:t>
            </a:r>
            <a:r>
              <a:rPr lang="en-US" altLang="zh-CN" sz="2400" b="1" dirty="0">
                <a:ea typeface="宋体" panose="02010600030101010101" pitchFamily="2" charset="-122"/>
              </a:rPr>
              <a:t>) ↓</a:t>
            </a:r>
          </a:p>
        </p:txBody>
      </p:sp>
      <p:sp>
        <p:nvSpPr>
          <p:cNvPr id="1101837" name="Text Box 13">
            <a:extLst>
              <a:ext uri="{FF2B5EF4-FFF2-40B4-BE49-F238E27FC236}">
                <a16:creationId xmlns:a16="http://schemas.microsoft.com/office/drawing/2014/main" id="{99357B91-4E9F-FF68-993A-6C6458B2F115}"/>
              </a:ext>
            </a:extLst>
          </p:cNvPr>
          <p:cNvSpPr txBox="1">
            <a:spLocks noChangeArrowheads="1"/>
          </p:cNvSpPr>
          <p:nvPr/>
        </p:nvSpPr>
        <p:spPr bwMode="auto">
          <a:xfrm>
            <a:off x="1436142" y="5432426"/>
            <a:ext cx="67895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en-US" altLang="zh-CN" sz="2400" b="1" i="1" dirty="0" err="1">
                <a:ea typeface="宋体" panose="02010600030101010101" pitchFamily="2" charset="-122"/>
              </a:rPr>
              <a:t>u</a:t>
            </a:r>
            <a:r>
              <a:rPr lang="en-US" altLang="zh-CN" sz="2400" b="1" baseline="-25000" dirty="0" err="1">
                <a:ea typeface="宋体" panose="02010600030101010101" pitchFamily="2" charset="-122"/>
              </a:rPr>
              <a:t>o</a:t>
            </a:r>
            <a:r>
              <a:rPr lang="en-US" altLang="zh-CN" sz="2400" b="1" dirty="0">
                <a:ea typeface="宋体" panose="02010600030101010101" pitchFamily="2" charset="-122"/>
              </a:rPr>
              <a:t>↓</a:t>
            </a:r>
          </a:p>
        </p:txBody>
      </p:sp>
      <p:grpSp>
        <p:nvGrpSpPr>
          <p:cNvPr id="1101838" name="Group 14">
            <a:extLst>
              <a:ext uri="{FF2B5EF4-FFF2-40B4-BE49-F238E27FC236}">
                <a16:creationId xmlns:a16="http://schemas.microsoft.com/office/drawing/2014/main" id="{6A166A80-ED1B-35C9-6D5B-A46ED5650046}"/>
              </a:ext>
            </a:extLst>
          </p:cNvPr>
          <p:cNvGrpSpPr>
            <a:grpSpLocks/>
          </p:cNvGrpSpPr>
          <p:nvPr/>
        </p:nvGrpSpPr>
        <p:grpSpPr bwMode="auto">
          <a:xfrm>
            <a:off x="2087724" y="5104606"/>
            <a:ext cx="6732748" cy="719137"/>
            <a:chOff x="2971" y="2614"/>
            <a:chExt cx="2313" cy="453"/>
          </a:xfrm>
        </p:grpSpPr>
        <p:sp>
          <p:nvSpPr>
            <p:cNvPr id="29713" name="Line 15">
              <a:extLst>
                <a:ext uri="{FF2B5EF4-FFF2-40B4-BE49-F238E27FC236}">
                  <a16:creationId xmlns:a16="http://schemas.microsoft.com/office/drawing/2014/main" id="{E5AC8373-120D-677E-DB0A-F86C60E9D5B1}"/>
                </a:ext>
              </a:extLst>
            </p:cNvPr>
            <p:cNvSpPr>
              <a:spLocks noChangeShapeType="1"/>
            </p:cNvSpPr>
            <p:nvPr/>
          </p:nvSpPr>
          <p:spPr bwMode="auto">
            <a:xfrm>
              <a:off x="4913" y="2614"/>
              <a:ext cx="371" cy="0"/>
            </a:xfrm>
            <a:prstGeom prst="line">
              <a:avLst/>
            </a:prstGeom>
            <a:noFill/>
            <a:ln w="2857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4" name="Line 16">
              <a:extLst>
                <a:ext uri="{FF2B5EF4-FFF2-40B4-BE49-F238E27FC236}">
                  <a16:creationId xmlns:a16="http://schemas.microsoft.com/office/drawing/2014/main" id="{0E8D496E-EF53-9B60-D1C5-3D00DB37EF9D}"/>
                </a:ext>
              </a:extLst>
            </p:cNvPr>
            <p:cNvSpPr>
              <a:spLocks noChangeShapeType="1"/>
            </p:cNvSpPr>
            <p:nvPr/>
          </p:nvSpPr>
          <p:spPr bwMode="auto">
            <a:xfrm>
              <a:off x="5284" y="2614"/>
              <a:ext cx="0" cy="362"/>
            </a:xfrm>
            <a:prstGeom prst="line">
              <a:avLst/>
            </a:prstGeom>
            <a:noFill/>
            <a:ln w="2857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15" name="Line 17">
              <a:extLst>
                <a:ext uri="{FF2B5EF4-FFF2-40B4-BE49-F238E27FC236}">
                  <a16:creationId xmlns:a16="http://schemas.microsoft.com/office/drawing/2014/main" id="{05E87A43-5BA1-DAD9-7AD3-92CB4CA3FCE3}"/>
                </a:ext>
              </a:extLst>
            </p:cNvPr>
            <p:cNvSpPr>
              <a:spLocks noChangeShapeType="1"/>
            </p:cNvSpPr>
            <p:nvPr/>
          </p:nvSpPr>
          <p:spPr bwMode="auto">
            <a:xfrm flipH="1">
              <a:off x="2971" y="3022"/>
              <a:ext cx="2313" cy="45"/>
            </a:xfrm>
            <a:prstGeom prst="line">
              <a:avLst/>
            </a:prstGeom>
            <a:noFill/>
            <a:ln w="2857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9708" name="Rectangle 19">
            <a:extLst>
              <a:ext uri="{FF2B5EF4-FFF2-40B4-BE49-F238E27FC236}">
                <a16:creationId xmlns:a16="http://schemas.microsoft.com/office/drawing/2014/main" id="{A1E157A6-F4AE-3A4F-2B3E-18680F6AB2B8}"/>
              </a:ext>
            </a:extLst>
          </p:cNvPr>
          <p:cNvSpPr>
            <a:spLocks noChangeArrowheads="1"/>
          </p:cNvSpPr>
          <p:nvPr/>
        </p:nvSpPr>
        <p:spPr bwMode="auto">
          <a:xfrm>
            <a:off x="323850" y="260350"/>
            <a:ext cx="80645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r>
              <a:rPr lang="en-US" altLang="zh-CN" sz="3600" dirty="0">
                <a:solidFill>
                  <a:srgbClr val="FF0000"/>
                </a:solidFill>
              </a:rPr>
              <a:t>1.</a:t>
            </a:r>
            <a:r>
              <a:rPr lang="zh-CN" altLang="en-US" sz="3600" dirty="0">
                <a:solidFill>
                  <a:srgbClr val="FF0000"/>
                </a:solidFill>
              </a:rPr>
              <a:t>电压串联负反馈</a:t>
            </a:r>
          </a:p>
        </p:txBody>
      </p:sp>
      <p:graphicFrame>
        <p:nvGraphicFramePr>
          <p:cNvPr id="1101844" name="Object 20">
            <a:extLst>
              <a:ext uri="{FF2B5EF4-FFF2-40B4-BE49-F238E27FC236}">
                <a16:creationId xmlns:a16="http://schemas.microsoft.com/office/drawing/2014/main" id="{C0257439-4991-F911-B465-55D5933477B9}"/>
              </a:ext>
            </a:extLst>
          </p:cNvPr>
          <p:cNvGraphicFramePr>
            <a:graphicFrameLocks noChangeAspect="1"/>
          </p:cNvGraphicFramePr>
          <p:nvPr/>
        </p:nvGraphicFramePr>
        <p:xfrm>
          <a:off x="4248150" y="944563"/>
          <a:ext cx="4448175" cy="3386137"/>
        </p:xfrm>
        <a:graphic>
          <a:graphicData uri="http://schemas.openxmlformats.org/presentationml/2006/ole">
            <mc:AlternateContent xmlns:mc="http://schemas.openxmlformats.org/markup-compatibility/2006">
              <mc:Choice xmlns:v="urn:schemas-microsoft-com:vml" Requires="v">
                <p:oleObj name="Visio" r:id="rId5" imgW="3030855" imgH="2288286" progId="Visio.Drawing.11">
                  <p:embed/>
                </p:oleObj>
              </mc:Choice>
              <mc:Fallback>
                <p:oleObj name="Visio" r:id="rId5" imgW="3030855" imgH="2288286" progId="Visio.Drawing.11">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8150" y="944563"/>
                        <a:ext cx="4448175" cy="338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1845" name="Object 21">
            <a:extLst>
              <a:ext uri="{FF2B5EF4-FFF2-40B4-BE49-F238E27FC236}">
                <a16:creationId xmlns:a16="http://schemas.microsoft.com/office/drawing/2014/main" id="{B83EA0F5-8BA7-3B63-BEA5-8DC3065928C9}"/>
              </a:ext>
            </a:extLst>
          </p:cNvPr>
          <p:cNvGraphicFramePr>
            <a:graphicFrameLocks noChangeAspect="1"/>
          </p:cNvGraphicFramePr>
          <p:nvPr/>
        </p:nvGraphicFramePr>
        <p:xfrm>
          <a:off x="5940425" y="1233488"/>
          <a:ext cx="392113" cy="423862"/>
        </p:xfrm>
        <a:graphic>
          <a:graphicData uri="http://schemas.openxmlformats.org/presentationml/2006/ole">
            <mc:AlternateContent xmlns:mc="http://schemas.openxmlformats.org/markup-compatibility/2006">
              <mc:Choice xmlns:v="urn:schemas-microsoft-com:vml" Requires="v">
                <p:oleObj name="Visio" r:id="rId7" imgW="216789" imgH="234315" progId="Visio.Drawing.11">
                  <p:embed/>
                </p:oleObj>
              </mc:Choice>
              <mc:Fallback>
                <p:oleObj name="Visio" r:id="rId7" imgW="216789" imgH="234315" progId="Visio.Drawing.11">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0425" y="1233488"/>
                        <a:ext cx="392113"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1846" name="Object 22">
            <a:extLst>
              <a:ext uri="{FF2B5EF4-FFF2-40B4-BE49-F238E27FC236}">
                <a16:creationId xmlns:a16="http://schemas.microsoft.com/office/drawing/2014/main" id="{3FA038E9-0AE0-A4A0-1C56-DC2A4E441C18}"/>
              </a:ext>
            </a:extLst>
          </p:cNvPr>
          <p:cNvGraphicFramePr>
            <a:graphicFrameLocks noChangeAspect="1"/>
          </p:cNvGraphicFramePr>
          <p:nvPr/>
        </p:nvGraphicFramePr>
        <p:xfrm>
          <a:off x="7920038" y="1628775"/>
          <a:ext cx="392112" cy="423863"/>
        </p:xfrm>
        <a:graphic>
          <a:graphicData uri="http://schemas.openxmlformats.org/presentationml/2006/ole">
            <mc:AlternateContent xmlns:mc="http://schemas.openxmlformats.org/markup-compatibility/2006">
              <mc:Choice xmlns:v="urn:schemas-microsoft-com:vml" Requires="v">
                <p:oleObj name="Visio" r:id="rId9" imgW="216789" imgH="234315" progId="Visio.Drawing.11">
                  <p:embed/>
                </p:oleObj>
              </mc:Choice>
              <mc:Fallback>
                <p:oleObj name="Visio" r:id="rId9" imgW="216789" imgH="234315" progId="Visio.Drawing.11">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0038" y="1628775"/>
                        <a:ext cx="392112"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1847" name="Object 23">
            <a:extLst>
              <a:ext uri="{FF2B5EF4-FFF2-40B4-BE49-F238E27FC236}">
                <a16:creationId xmlns:a16="http://schemas.microsoft.com/office/drawing/2014/main" id="{59AFC6F5-01CA-2924-B882-FE97B9506741}"/>
              </a:ext>
            </a:extLst>
          </p:cNvPr>
          <p:cNvGraphicFramePr>
            <a:graphicFrameLocks noChangeAspect="1"/>
          </p:cNvGraphicFramePr>
          <p:nvPr/>
        </p:nvGraphicFramePr>
        <p:xfrm>
          <a:off x="5976938" y="2997200"/>
          <a:ext cx="392112" cy="423863"/>
        </p:xfrm>
        <a:graphic>
          <a:graphicData uri="http://schemas.openxmlformats.org/presentationml/2006/ole">
            <mc:AlternateContent xmlns:mc="http://schemas.openxmlformats.org/markup-compatibility/2006">
              <mc:Choice xmlns:v="urn:schemas-microsoft-com:vml" Requires="v">
                <p:oleObj name="Visio" r:id="rId10" imgW="216789" imgH="234315" progId="Visio.Drawing.11">
                  <p:embed/>
                </p:oleObj>
              </mc:Choice>
              <mc:Fallback>
                <p:oleObj name="Visio" r:id="rId10" imgW="216789" imgH="234315" progId="Visio.Drawing.11">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6938" y="2997200"/>
                        <a:ext cx="392112"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01844"/>
                                        </p:tgtEl>
                                        <p:attrNameLst>
                                          <p:attrName>style.visibility</p:attrName>
                                        </p:attrNameLst>
                                      </p:cBhvr>
                                      <p:to>
                                        <p:strVal val="visible"/>
                                      </p:to>
                                    </p:set>
                                    <p:animEffect transition="in" filter="randombar(horizontal)">
                                      <p:cBhvr>
                                        <p:cTn id="7" dur="500"/>
                                        <p:tgtEl>
                                          <p:spTgt spid="1101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01835"/>
                                        </p:tgtEl>
                                        <p:attrNameLst>
                                          <p:attrName>style.visibility</p:attrName>
                                        </p:attrNameLst>
                                      </p:cBhvr>
                                      <p:to>
                                        <p:strVal val="visible"/>
                                      </p:to>
                                    </p:set>
                                    <p:animEffect transition="in" filter="wipe(left)">
                                      <p:cBhvr>
                                        <p:cTn id="12" dur="500"/>
                                        <p:tgtEl>
                                          <p:spTgt spid="11018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1" presetClass="entr" presetSubtype="0" fill="hold" nodeType="clickEffect">
                                  <p:stCondLst>
                                    <p:cond delay="0"/>
                                  </p:stCondLst>
                                  <p:iterate type="lt">
                                    <p:tmPct val="5000"/>
                                  </p:iterate>
                                  <p:childTnLst>
                                    <p:set>
                                      <p:cBhvr>
                                        <p:cTn id="16" dur="1" fill="hold">
                                          <p:stCondLst>
                                            <p:cond delay="0"/>
                                          </p:stCondLst>
                                        </p:cTn>
                                        <p:tgtEl>
                                          <p:spTgt spid="1101845"/>
                                        </p:tgtEl>
                                        <p:attrNameLst>
                                          <p:attrName>style.visibility</p:attrName>
                                        </p:attrNameLst>
                                      </p:cBhvr>
                                      <p:to>
                                        <p:strVal val="visible"/>
                                      </p:to>
                                    </p:set>
                                    <p:anim calcmode="lin" valueType="num">
                                      <p:cBhvr>
                                        <p:cTn id="17" dur="1000" fill="hold"/>
                                        <p:tgtEl>
                                          <p:spTgt spid="1101845"/>
                                        </p:tgtEl>
                                        <p:attrNameLst>
                                          <p:attrName>ppt_w</p:attrName>
                                        </p:attrNameLst>
                                      </p:cBhvr>
                                      <p:tavLst>
                                        <p:tav tm="0">
                                          <p:val>
                                            <p:fltVal val="0"/>
                                          </p:val>
                                        </p:tav>
                                        <p:tav tm="100000">
                                          <p:val>
                                            <p:strVal val="#ppt_w"/>
                                          </p:val>
                                        </p:tav>
                                      </p:tavLst>
                                    </p:anim>
                                    <p:anim calcmode="lin" valueType="num">
                                      <p:cBhvr>
                                        <p:cTn id="18" dur="1000" fill="hold"/>
                                        <p:tgtEl>
                                          <p:spTgt spid="1101845"/>
                                        </p:tgtEl>
                                        <p:attrNameLst>
                                          <p:attrName>ppt_h</p:attrName>
                                        </p:attrNameLst>
                                      </p:cBhvr>
                                      <p:tavLst>
                                        <p:tav tm="0">
                                          <p:val>
                                            <p:fltVal val="0"/>
                                          </p:val>
                                        </p:tav>
                                        <p:tav tm="100000">
                                          <p:val>
                                            <p:strVal val="#ppt_h"/>
                                          </p:val>
                                        </p:tav>
                                      </p:tavLst>
                                    </p:anim>
                                    <p:anim calcmode="lin" valueType="num">
                                      <p:cBhvr>
                                        <p:cTn id="19" dur="1000" fill="hold"/>
                                        <p:tgtEl>
                                          <p:spTgt spid="1101845"/>
                                        </p:tgtEl>
                                        <p:attrNameLst>
                                          <p:attrName>style.rotation</p:attrName>
                                        </p:attrNameLst>
                                      </p:cBhvr>
                                      <p:tavLst>
                                        <p:tav tm="0">
                                          <p:val>
                                            <p:fltVal val="90"/>
                                          </p:val>
                                        </p:tav>
                                        <p:tav tm="100000">
                                          <p:val>
                                            <p:fltVal val="0"/>
                                          </p:val>
                                        </p:tav>
                                      </p:tavLst>
                                    </p:anim>
                                    <p:animEffect transition="in" filter="fade">
                                      <p:cBhvr>
                                        <p:cTn id="20" dur="1000"/>
                                        <p:tgtEl>
                                          <p:spTgt spid="110184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1" presetClass="entr" presetSubtype="0" fill="hold" nodeType="clickEffect">
                                  <p:stCondLst>
                                    <p:cond delay="0"/>
                                  </p:stCondLst>
                                  <p:iterate type="lt">
                                    <p:tmPct val="5000"/>
                                  </p:iterate>
                                  <p:childTnLst>
                                    <p:set>
                                      <p:cBhvr>
                                        <p:cTn id="24" dur="1" fill="hold">
                                          <p:stCondLst>
                                            <p:cond delay="0"/>
                                          </p:stCondLst>
                                        </p:cTn>
                                        <p:tgtEl>
                                          <p:spTgt spid="1101846"/>
                                        </p:tgtEl>
                                        <p:attrNameLst>
                                          <p:attrName>style.visibility</p:attrName>
                                        </p:attrNameLst>
                                      </p:cBhvr>
                                      <p:to>
                                        <p:strVal val="visible"/>
                                      </p:to>
                                    </p:set>
                                    <p:anim calcmode="lin" valueType="num">
                                      <p:cBhvr>
                                        <p:cTn id="25" dur="1000" fill="hold"/>
                                        <p:tgtEl>
                                          <p:spTgt spid="1101846"/>
                                        </p:tgtEl>
                                        <p:attrNameLst>
                                          <p:attrName>ppt_w</p:attrName>
                                        </p:attrNameLst>
                                      </p:cBhvr>
                                      <p:tavLst>
                                        <p:tav tm="0">
                                          <p:val>
                                            <p:fltVal val="0"/>
                                          </p:val>
                                        </p:tav>
                                        <p:tav tm="100000">
                                          <p:val>
                                            <p:strVal val="#ppt_w"/>
                                          </p:val>
                                        </p:tav>
                                      </p:tavLst>
                                    </p:anim>
                                    <p:anim calcmode="lin" valueType="num">
                                      <p:cBhvr>
                                        <p:cTn id="26" dur="1000" fill="hold"/>
                                        <p:tgtEl>
                                          <p:spTgt spid="1101846"/>
                                        </p:tgtEl>
                                        <p:attrNameLst>
                                          <p:attrName>ppt_h</p:attrName>
                                        </p:attrNameLst>
                                      </p:cBhvr>
                                      <p:tavLst>
                                        <p:tav tm="0">
                                          <p:val>
                                            <p:fltVal val="0"/>
                                          </p:val>
                                        </p:tav>
                                        <p:tav tm="100000">
                                          <p:val>
                                            <p:strVal val="#ppt_h"/>
                                          </p:val>
                                        </p:tav>
                                      </p:tavLst>
                                    </p:anim>
                                    <p:anim calcmode="lin" valueType="num">
                                      <p:cBhvr>
                                        <p:cTn id="27" dur="1000" fill="hold"/>
                                        <p:tgtEl>
                                          <p:spTgt spid="1101846"/>
                                        </p:tgtEl>
                                        <p:attrNameLst>
                                          <p:attrName>style.rotation</p:attrName>
                                        </p:attrNameLst>
                                      </p:cBhvr>
                                      <p:tavLst>
                                        <p:tav tm="0">
                                          <p:val>
                                            <p:fltVal val="90"/>
                                          </p:val>
                                        </p:tav>
                                        <p:tav tm="100000">
                                          <p:val>
                                            <p:fltVal val="0"/>
                                          </p:val>
                                        </p:tav>
                                      </p:tavLst>
                                    </p:anim>
                                    <p:animEffect transition="in" filter="fade">
                                      <p:cBhvr>
                                        <p:cTn id="28" dur="1000"/>
                                        <p:tgtEl>
                                          <p:spTgt spid="110184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1" presetClass="entr" presetSubtype="0" fill="hold" nodeType="clickEffect">
                                  <p:stCondLst>
                                    <p:cond delay="0"/>
                                  </p:stCondLst>
                                  <p:iterate type="lt">
                                    <p:tmPct val="5000"/>
                                  </p:iterate>
                                  <p:childTnLst>
                                    <p:set>
                                      <p:cBhvr>
                                        <p:cTn id="32" dur="1" fill="hold">
                                          <p:stCondLst>
                                            <p:cond delay="0"/>
                                          </p:stCondLst>
                                        </p:cTn>
                                        <p:tgtEl>
                                          <p:spTgt spid="1101847"/>
                                        </p:tgtEl>
                                        <p:attrNameLst>
                                          <p:attrName>style.visibility</p:attrName>
                                        </p:attrNameLst>
                                      </p:cBhvr>
                                      <p:to>
                                        <p:strVal val="visible"/>
                                      </p:to>
                                    </p:set>
                                    <p:anim calcmode="lin" valueType="num">
                                      <p:cBhvr>
                                        <p:cTn id="33" dur="1000" fill="hold"/>
                                        <p:tgtEl>
                                          <p:spTgt spid="1101847"/>
                                        </p:tgtEl>
                                        <p:attrNameLst>
                                          <p:attrName>ppt_w</p:attrName>
                                        </p:attrNameLst>
                                      </p:cBhvr>
                                      <p:tavLst>
                                        <p:tav tm="0">
                                          <p:val>
                                            <p:fltVal val="0"/>
                                          </p:val>
                                        </p:tav>
                                        <p:tav tm="100000">
                                          <p:val>
                                            <p:strVal val="#ppt_w"/>
                                          </p:val>
                                        </p:tav>
                                      </p:tavLst>
                                    </p:anim>
                                    <p:anim calcmode="lin" valueType="num">
                                      <p:cBhvr>
                                        <p:cTn id="34" dur="1000" fill="hold"/>
                                        <p:tgtEl>
                                          <p:spTgt spid="1101847"/>
                                        </p:tgtEl>
                                        <p:attrNameLst>
                                          <p:attrName>ppt_h</p:attrName>
                                        </p:attrNameLst>
                                      </p:cBhvr>
                                      <p:tavLst>
                                        <p:tav tm="0">
                                          <p:val>
                                            <p:fltVal val="0"/>
                                          </p:val>
                                        </p:tav>
                                        <p:tav tm="100000">
                                          <p:val>
                                            <p:strVal val="#ppt_h"/>
                                          </p:val>
                                        </p:tav>
                                      </p:tavLst>
                                    </p:anim>
                                    <p:anim calcmode="lin" valueType="num">
                                      <p:cBhvr>
                                        <p:cTn id="35" dur="1000" fill="hold"/>
                                        <p:tgtEl>
                                          <p:spTgt spid="1101847"/>
                                        </p:tgtEl>
                                        <p:attrNameLst>
                                          <p:attrName>style.rotation</p:attrName>
                                        </p:attrNameLst>
                                      </p:cBhvr>
                                      <p:tavLst>
                                        <p:tav tm="0">
                                          <p:val>
                                            <p:fltVal val="90"/>
                                          </p:val>
                                        </p:tav>
                                        <p:tav tm="100000">
                                          <p:val>
                                            <p:fltVal val="0"/>
                                          </p:val>
                                        </p:tav>
                                      </p:tavLst>
                                    </p:anim>
                                    <p:animEffect transition="in" filter="fade">
                                      <p:cBhvr>
                                        <p:cTn id="36" dur="1000"/>
                                        <p:tgtEl>
                                          <p:spTgt spid="110184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101834"/>
                                        </p:tgtEl>
                                        <p:attrNameLst>
                                          <p:attrName>style.visibility</p:attrName>
                                        </p:attrNameLst>
                                      </p:cBhvr>
                                      <p:to>
                                        <p:strVal val="visible"/>
                                      </p:to>
                                    </p:set>
                                    <p:animEffect transition="in" filter="wipe(left)">
                                      <p:cBhvr>
                                        <p:cTn id="41" dur="500"/>
                                        <p:tgtEl>
                                          <p:spTgt spid="110183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101828"/>
                                        </p:tgtEl>
                                        <p:attrNameLst>
                                          <p:attrName>style.visibility</p:attrName>
                                        </p:attrNameLst>
                                      </p:cBhvr>
                                      <p:to>
                                        <p:strVal val="visible"/>
                                      </p:to>
                                    </p:set>
                                    <p:animEffect transition="in" filter="wipe(left)">
                                      <p:cBhvr>
                                        <p:cTn id="46" dur="500"/>
                                        <p:tgtEl>
                                          <p:spTgt spid="1101828"/>
                                        </p:tgtEl>
                                      </p:cBhvr>
                                    </p:animEffect>
                                  </p:childTnLst>
                                  <p:subTnLst>
                                    <p:audio>
                                      <p:cMediaNode>
                                        <p:cTn display="0" masterRel="sameClick">
                                          <p:stCondLst>
                                            <p:cond evt="begin" delay="0">
                                              <p:tn val="44"/>
                                            </p:cond>
                                          </p:stCondLst>
                                          <p:endCondLst>
                                            <p:cond evt="onStopAudio" delay="0">
                                              <p:tgtEl>
                                                <p:sldTgt/>
                                              </p:tgtEl>
                                            </p:cond>
                                          </p:endCondLst>
                                        </p:cTn>
                                        <p:tgtEl>
                                          <p:sndTgt r:embed="rId2" name="CHIMES.WAV"/>
                                        </p:tgtEl>
                                      </p:cMediaNode>
                                    </p:audio>
                                  </p:sub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6" fill="hold" nodeType="clickEffect">
                                  <p:stCondLst>
                                    <p:cond delay="0"/>
                                  </p:stCondLst>
                                  <p:childTnLst>
                                    <p:set>
                                      <p:cBhvr>
                                        <p:cTn id="50" dur="1" fill="hold">
                                          <p:stCondLst>
                                            <p:cond delay="0"/>
                                          </p:stCondLst>
                                        </p:cTn>
                                        <p:tgtEl>
                                          <p:spTgt spid="1101827"/>
                                        </p:tgtEl>
                                        <p:attrNameLst>
                                          <p:attrName>style.visibility</p:attrName>
                                        </p:attrNameLst>
                                      </p:cBhvr>
                                      <p:to>
                                        <p:strVal val="visible"/>
                                      </p:to>
                                    </p:set>
                                    <p:animEffect transition="in" filter="strips(downRight)">
                                      <p:cBhvr>
                                        <p:cTn id="51" dur="500"/>
                                        <p:tgtEl>
                                          <p:spTgt spid="1101827"/>
                                        </p:tgtEl>
                                      </p:cBhvr>
                                    </p:animEffect>
                                  </p:childTnLst>
                                  <p:subTnLst>
                                    <p:audio>
                                      <p:cMediaNode>
                                        <p:cTn display="0" masterRel="sameClick">
                                          <p:stCondLst>
                                            <p:cond evt="begin" delay="0">
                                              <p:tn val="49"/>
                                            </p:cond>
                                          </p:stCondLst>
                                          <p:endCondLst>
                                            <p:cond evt="onStopAudio" delay="0">
                                              <p:tgtEl>
                                                <p:sldTgt/>
                                              </p:tgtEl>
                                            </p:cond>
                                          </p:endCondLst>
                                        </p:cTn>
                                        <p:tgtEl>
                                          <p:sndTgt r:embed="rId2" name="CHIMES.WAV"/>
                                        </p:tgtEl>
                                      </p:cMediaNode>
                                    </p:audio>
                                  </p:sub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101836"/>
                                        </p:tgtEl>
                                        <p:attrNameLst>
                                          <p:attrName>style.visibility</p:attrName>
                                        </p:attrNameLst>
                                      </p:cBhvr>
                                      <p:to>
                                        <p:strVal val="visible"/>
                                      </p:to>
                                    </p:set>
                                    <p:animEffect transition="in" filter="wipe(left)">
                                      <p:cBhvr>
                                        <p:cTn id="56" dur="5000"/>
                                        <p:tgtEl>
                                          <p:spTgt spid="110183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110183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101837"/>
                                        </p:tgtEl>
                                        <p:attrNameLst>
                                          <p:attrName>style.visibility</p:attrName>
                                        </p:attrNameLst>
                                      </p:cBhvr>
                                      <p:to>
                                        <p:strVal val="visible"/>
                                      </p:to>
                                    </p:set>
                                    <p:animEffect transition="in" filter="wipe(left)">
                                      <p:cBhvr>
                                        <p:cTn id="65" dur="500"/>
                                        <p:tgtEl>
                                          <p:spTgt spid="1101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1827" grpId="0" autoUpdateAnimBg="0"/>
      <p:bldP spid="1101828" grpId="0" autoUpdateAnimBg="0"/>
      <p:bldP spid="1101835" grpId="0"/>
      <p:bldP spid="1101836" grpId="0"/>
      <p:bldP spid="11018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a:extLst>
              <a:ext uri="{FF2B5EF4-FFF2-40B4-BE49-F238E27FC236}">
                <a16:creationId xmlns:a16="http://schemas.microsoft.com/office/drawing/2014/main" id="{0DB4C6B6-2B7D-A5D9-4F58-E0C23F974699}"/>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9A687F63-30D0-43C1-BBDF-E1068E993A92}" type="slidenum">
              <a:rPr lang="zh-CN" altLang="en-US" sz="1600" smtClean="0">
                <a:solidFill>
                  <a:srgbClr val="FFFF00"/>
                </a:solidFill>
                <a:ea typeface="宋体" panose="02010600030101010101" pitchFamily="2" charset="-122"/>
              </a:rPr>
              <a:pPr>
                <a:lnSpc>
                  <a:spcPct val="100000"/>
                </a:lnSpc>
                <a:spcBef>
                  <a:spcPct val="0"/>
                </a:spcBef>
                <a:buFontTx/>
                <a:buNone/>
              </a:pPr>
              <a:t>34</a:t>
            </a:fld>
            <a:endParaRPr lang="en-US" altLang="zh-CN" sz="1600">
              <a:solidFill>
                <a:srgbClr val="FFFF00"/>
              </a:solidFill>
              <a:ea typeface="宋体" panose="02010600030101010101" pitchFamily="2" charset="-122"/>
            </a:endParaRPr>
          </a:p>
        </p:txBody>
      </p:sp>
      <p:sp>
        <p:nvSpPr>
          <p:cNvPr id="1177603" name="AutoShape 3">
            <a:extLst>
              <a:ext uri="{FF2B5EF4-FFF2-40B4-BE49-F238E27FC236}">
                <a16:creationId xmlns:a16="http://schemas.microsoft.com/office/drawing/2014/main" id="{13D7980B-CEEF-F572-78B0-FD5DA4427C77}"/>
              </a:ext>
            </a:extLst>
          </p:cNvPr>
          <p:cNvSpPr>
            <a:spLocks noChangeArrowheads="1"/>
          </p:cNvSpPr>
          <p:nvPr/>
        </p:nvSpPr>
        <p:spPr bwMode="auto">
          <a:xfrm>
            <a:off x="468313" y="3668912"/>
            <a:ext cx="2441575" cy="510778"/>
          </a:xfrm>
          <a:prstGeom prst="flowChartAlternateProcess">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dirty="0">
                <a:solidFill>
                  <a:srgbClr val="FF0000"/>
                </a:solidFill>
                <a:latin typeface="黑体" panose="02010609060101010101" pitchFamily="49" charset="-122"/>
              </a:rPr>
              <a:t>稳定输出电压</a:t>
            </a:r>
          </a:p>
        </p:txBody>
      </p:sp>
      <p:sp>
        <p:nvSpPr>
          <p:cNvPr id="1177604" name="Rectangle 4">
            <a:extLst>
              <a:ext uri="{FF2B5EF4-FFF2-40B4-BE49-F238E27FC236}">
                <a16:creationId xmlns:a16="http://schemas.microsoft.com/office/drawing/2014/main" id="{BE6E6724-7A3D-AB16-3956-0F3FCDA4828D}"/>
              </a:ext>
            </a:extLst>
          </p:cNvPr>
          <p:cNvSpPr>
            <a:spLocks noChangeArrowheads="1"/>
          </p:cNvSpPr>
          <p:nvPr/>
        </p:nvSpPr>
        <p:spPr bwMode="auto">
          <a:xfrm>
            <a:off x="539750" y="2997200"/>
            <a:ext cx="15240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Clr>
                <a:srgbClr val="FF0000"/>
              </a:buClr>
              <a:buFont typeface="Wingdings" panose="05000000000000000000" pitchFamily="2" charset="2"/>
              <a:buNone/>
            </a:pPr>
            <a:r>
              <a:rPr lang="zh-CN" altLang="en-US">
                <a:solidFill>
                  <a:srgbClr val="000000"/>
                </a:solidFill>
                <a:latin typeface="黑体" panose="02010609060101010101" pitchFamily="49" charset="-122"/>
              </a:rPr>
              <a:t>特点：</a:t>
            </a:r>
          </a:p>
        </p:txBody>
      </p:sp>
      <p:sp>
        <p:nvSpPr>
          <p:cNvPr id="1177605" name="Rectangle 5">
            <a:extLst>
              <a:ext uri="{FF2B5EF4-FFF2-40B4-BE49-F238E27FC236}">
                <a16:creationId xmlns:a16="http://schemas.microsoft.com/office/drawing/2014/main" id="{191A4286-997A-BC3E-B9A9-59EED6DE2135}"/>
              </a:ext>
            </a:extLst>
          </p:cNvPr>
          <p:cNvSpPr>
            <a:spLocks noChangeArrowheads="1"/>
          </p:cNvSpPr>
          <p:nvPr/>
        </p:nvSpPr>
        <p:spPr bwMode="auto">
          <a:xfrm>
            <a:off x="287338" y="4508500"/>
            <a:ext cx="34290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dirty="0">
                <a:solidFill>
                  <a:srgbClr val="FF0000"/>
                </a:solidFill>
                <a:latin typeface="黑体" panose="02010609060101010101" pitchFamily="49" charset="-122"/>
              </a:rPr>
              <a:t> 电压控制的电压源</a:t>
            </a:r>
          </a:p>
        </p:txBody>
      </p:sp>
      <p:sp>
        <p:nvSpPr>
          <p:cNvPr id="1177615" name="Rectangle 15">
            <a:extLst>
              <a:ext uri="{FF2B5EF4-FFF2-40B4-BE49-F238E27FC236}">
                <a16:creationId xmlns:a16="http://schemas.microsoft.com/office/drawing/2014/main" id="{58C837F6-C617-7AC9-A25D-52478BB2C7F1}"/>
              </a:ext>
            </a:extLst>
          </p:cNvPr>
          <p:cNvSpPr>
            <a:spLocks noChangeArrowheads="1"/>
          </p:cNvSpPr>
          <p:nvPr/>
        </p:nvSpPr>
        <p:spPr bwMode="auto">
          <a:xfrm>
            <a:off x="323850" y="5419725"/>
            <a:ext cx="4859338"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en-US" altLang="zh-CN" sz="2400"/>
              <a:t>  </a:t>
            </a:r>
            <a:r>
              <a:rPr kumimoji="1" lang="en-US" altLang="zh-CN" sz="2400" b="1" i="1"/>
              <a:t>R</a:t>
            </a:r>
            <a:r>
              <a:rPr kumimoji="1" lang="en-US" altLang="zh-CN" sz="2400" b="1" baseline="-25000"/>
              <a:t>s</a:t>
            </a:r>
            <a:r>
              <a:rPr kumimoji="1" lang="zh-CN" altLang="en-US" sz="2400"/>
              <a:t>阻值越小，反馈效果越明显  </a:t>
            </a:r>
          </a:p>
        </p:txBody>
      </p:sp>
      <p:sp>
        <p:nvSpPr>
          <p:cNvPr id="30728" name="Rectangle 16">
            <a:extLst>
              <a:ext uri="{FF2B5EF4-FFF2-40B4-BE49-F238E27FC236}">
                <a16:creationId xmlns:a16="http://schemas.microsoft.com/office/drawing/2014/main" id="{80F7E7F3-3C88-4CAD-CBB7-D9B7F881A2AA}"/>
              </a:ext>
            </a:extLst>
          </p:cNvPr>
          <p:cNvSpPr>
            <a:spLocks noChangeArrowheads="1"/>
          </p:cNvSpPr>
          <p:nvPr/>
        </p:nvSpPr>
        <p:spPr bwMode="auto">
          <a:xfrm>
            <a:off x="323850" y="260350"/>
            <a:ext cx="81359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r>
              <a:rPr lang="en-US" altLang="zh-CN" sz="3600" dirty="0">
                <a:solidFill>
                  <a:srgbClr val="FF0000"/>
                </a:solidFill>
              </a:rPr>
              <a:t>1.</a:t>
            </a:r>
            <a:r>
              <a:rPr lang="zh-CN" altLang="en-US" sz="3600" dirty="0">
                <a:solidFill>
                  <a:srgbClr val="FF0000"/>
                </a:solidFill>
              </a:rPr>
              <a:t>电压串联负反馈</a:t>
            </a:r>
          </a:p>
        </p:txBody>
      </p:sp>
      <p:graphicFrame>
        <p:nvGraphicFramePr>
          <p:cNvPr id="1177617" name="Object 17">
            <a:extLst>
              <a:ext uri="{FF2B5EF4-FFF2-40B4-BE49-F238E27FC236}">
                <a16:creationId xmlns:a16="http://schemas.microsoft.com/office/drawing/2014/main" id="{2342B46E-697E-0A5B-5985-2134923CAC5D}"/>
              </a:ext>
            </a:extLst>
          </p:cNvPr>
          <p:cNvGraphicFramePr>
            <a:graphicFrameLocks noChangeAspect="1"/>
          </p:cNvGraphicFramePr>
          <p:nvPr/>
        </p:nvGraphicFramePr>
        <p:xfrm>
          <a:off x="4248150" y="1087438"/>
          <a:ext cx="4448175" cy="3386137"/>
        </p:xfrm>
        <a:graphic>
          <a:graphicData uri="http://schemas.openxmlformats.org/presentationml/2006/ole">
            <mc:AlternateContent xmlns:mc="http://schemas.openxmlformats.org/markup-compatibility/2006">
              <mc:Choice xmlns:v="urn:schemas-microsoft-com:vml" Requires="v">
                <p:oleObj name="Visio" r:id="rId3" imgW="3030855" imgH="2288286" progId="Visio.Drawing.11">
                  <p:embed/>
                </p:oleObj>
              </mc:Choice>
              <mc:Fallback>
                <p:oleObj name="Visio" r:id="rId3" imgW="3030855" imgH="2288286" progId="Visio.Drawing.11">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50" y="1087438"/>
                        <a:ext cx="4448175" cy="338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30" name="Object 18">
            <a:extLst>
              <a:ext uri="{FF2B5EF4-FFF2-40B4-BE49-F238E27FC236}">
                <a16:creationId xmlns:a16="http://schemas.microsoft.com/office/drawing/2014/main" id="{2C2D628F-158F-A1EF-B9DB-027E2C6757CD}"/>
              </a:ext>
            </a:extLst>
          </p:cNvPr>
          <p:cNvGraphicFramePr>
            <a:graphicFrameLocks noChangeAspect="1"/>
          </p:cNvGraphicFramePr>
          <p:nvPr/>
        </p:nvGraphicFramePr>
        <p:xfrm>
          <a:off x="5940425" y="1233488"/>
          <a:ext cx="392113" cy="423862"/>
        </p:xfrm>
        <a:graphic>
          <a:graphicData uri="http://schemas.openxmlformats.org/presentationml/2006/ole">
            <mc:AlternateContent xmlns:mc="http://schemas.openxmlformats.org/markup-compatibility/2006">
              <mc:Choice xmlns:v="urn:schemas-microsoft-com:vml" Requires="v">
                <p:oleObj name="Visio" r:id="rId5" imgW="216789" imgH="234315" progId="Visio.Drawing.11">
                  <p:embed/>
                </p:oleObj>
              </mc:Choice>
              <mc:Fallback>
                <p:oleObj name="Visio" r:id="rId5" imgW="216789" imgH="234315" progId="Visio.Drawing.11">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425" y="1233488"/>
                        <a:ext cx="392113" cy="4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31" name="Object 19">
            <a:extLst>
              <a:ext uri="{FF2B5EF4-FFF2-40B4-BE49-F238E27FC236}">
                <a16:creationId xmlns:a16="http://schemas.microsoft.com/office/drawing/2014/main" id="{8A3D8BF0-D9B4-D4BE-293F-493D07131918}"/>
              </a:ext>
            </a:extLst>
          </p:cNvPr>
          <p:cNvGraphicFramePr>
            <a:graphicFrameLocks noChangeAspect="1"/>
          </p:cNvGraphicFramePr>
          <p:nvPr/>
        </p:nvGraphicFramePr>
        <p:xfrm>
          <a:off x="7920038" y="1628775"/>
          <a:ext cx="392112" cy="423863"/>
        </p:xfrm>
        <a:graphic>
          <a:graphicData uri="http://schemas.openxmlformats.org/presentationml/2006/ole">
            <mc:AlternateContent xmlns:mc="http://schemas.openxmlformats.org/markup-compatibility/2006">
              <mc:Choice xmlns:v="urn:schemas-microsoft-com:vml" Requires="v">
                <p:oleObj name="Visio" r:id="rId7" imgW="216789" imgH="234315" progId="Visio.Drawing.11">
                  <p:embed/>
                </p:oleObj>
              </mc:Choice>
              <mc:Fallback>
                <p:oleObj name="Visio" r:id="rId7" imgW="216789" imgH="234315" progId="Visio.Drawing.11">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0038" y="1628775"/>
                        <a:ext cx="392112"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32" name="Object 20">
            <a:extLst>
              <a:ext uri="{FF2B5EF4-FFF2-40B4-BE49-F238E27FC236}">
                <a16:creationId xmlns:a16="http://schemas.microsoft.com/office/drawing/2014/main" id="{5D7C56D5-3789-41D8-5728-C2E6CD9653E3}"/>
              </a:ext>
            </a:extLst>
          </p:cNvPr>
          <p:cNvGraphicFramePr>
            <a:graphicFrameLocks noChangeAspect="1"/>
          </p:cNvGraphicFramePr>
          <p:nvPr/>
        </p:nvGraphicFramePr>
        <p:xfrm>
          <a:off x="5976938" y="2997200"/>
          <a:ext cx="392112" cy="423863"/>
        </p:xfrm>
        <a:graphic>
          <a:graphicData uri="http://schemas.openxmlformats.org/presentationml/2006/ole">
            <mc:AlternateContent xmlns:mc="http://schemas.openxmlformats.org/markup-compatibility/2006">
              <mc:Choice xmlns:v="urn:schemas-microsoft-com:vml" Requires="v">
                <p:oleObj name="Visio" r:id="rId8" imgW="216789" imgH="234315" progId="Visio.Drawing.11">
                  <p:embed/>
                </p:oleObj>
              </mc:Choice>
              <mc:Fallback>
                <p:oleObj name="Visio" r:id="rId8" imgW="216789" imgH="234315" progId="Visio.Drawing.11">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6938" y="2997200"/>
                        <a:ext cx="392112"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621" name="Object 21">
            <a:extLst>
              <a:ext uri="{FF2B5EF4-FFF2-40B4-BE49-F238E27FC236}">
                <a16:creationId xmlns:a16="http://schemas.microsoft.com/office/drawing/2014/main" id="{9E66BDFE-A3C6-5CC4-0EF4-84FFACA828F2}"/>
              </a:ext>
            </a:extLst>
          </p:cNvPr>
          <p:cNvGraphicFramePr>
            <a:graphicFrameLocks noChangeAspect="1"/>
          </p:cNvGraphicFramePr>
          <p:nvPr>
            <p:extLst>
              <p:ext uri="{D42A27DB-BD31-4B8C-83A1-F6EECF244321}">
                <p14:modId xmlns:p14="http://schemas.microsoft.com/office/powerpoint/2010/main" val="418436696"/>
              </p:ext>
            </p:extLst>
          </p:nvPr>
        </p:nvGraphicFramePr>
        <p:xfrm>
          <a:off x="1655763" y="1557338"/>
          <a:ext cx="2727325" cy="2824162"/>
        </p:xfrm>
        <a:graphic>
          <a:graphicData uri="http://schemas.openxmlformats.org/presentationml/2006/ole">
            <mc:AlternateContent xmlns:mc="http://schemas.openxmlformats.org/markup-compatibility/2006">
              <mc:Choice xmlns:v="urn:schemas-microsoft-com:vml" Requires="v">
                <p:oleObj name="Visio" r:id="rId9" imgW="1990512" imgH="1914564" progId="Visio.Drawing.11">
                  <p:embed/>
                </p:oleObj>
              </mc:Choice>
              <mc:Fallback>
                <p:oleObj name="Visio" r:id="rId9" imgW="1990512" imgH="1914564" progId="Visio.Drawing.11">
                  <p:embed/>
                  <p:pic>
                    <p:nvPicPr>
                      <p:cNvPr id="0" name="Object 21"/>
                      <p:cNvPicPr>
                        <a:picLocks noChangeAspect="1" noChangeArrowheads="1"/>
                      </p:cNvPicPr>
                      <p:nvPr/>
                    </p:nvPicPr>
                    <p:blipFill>
                      <a:blip r:embed="rId10"/>
                      <a:srcRect/>
                      <a:stretch>
                        <a:fillRect/>
                      </a:stretch>
                    </p:blipFill>
                    <p:spPr bwMode="auto">
                      <a:xfrm>
                        <a:off x="1655763" y="1557338"/>
                        <a:ext cx="2727325" cy="282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77622" name="Object 22">
            <a:extLst>
              <a:ext uri="{FF2B5EF4-FFF2-40B4-BE49-F238E27FC236}">
                <a16:creationId xmlns:a16="http://schemas.microsoft.com/office/drawing/2014/main" id="{7553CB84-1546-2DD7-022B-75E4FFA834EA}"/>
              </a:ext>
            </a:extLst>
          </p:cNvPr>
          <p:cNvGraphicFramePr>
            <a:graphicFrameLocks noChangeAspect="1"/>
          </p:cNvGraphicFramePr>
          <p:nvPr/>
        </p:nvGraphicFramePr>
        <p:xfrm>
          <a:off x="5508625" y="4616450"/>
          <a:ext cx="2601913" cy="979488"/>
        </p:xfrm>
        <a:graphic>
          <a:graphicData uri="http://schemas.openxmlformats.org/presentationml/2006/ole">
            <mc:AlternateContent xmlns:mc="http://schemas.openxmlformats.org/markup-compatibility/2006">
              <mc:Choice xmlns:v="urn:schemas-microsoft-com:vml" Requires="v">
                <p:oleObj name="公式" r:id="rId11" imgW="1180588" imgH="444307" progId="Equation.3">
                  <p:embed/>
                </p:oleObj>
              </mc:Choice>
              <mc:Fallback>
                <p:oleObj name="公式" r:id="rId11" imgW="1180588" imgH="444307"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8625" y="4616450"/>
                        <a:ext cx="2601913"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77625" name="Group 25">
            <a:extLst>
              <a:ext uri="{FF2B5EF4-FFF2-40B4-BE49-F238E27FC236}">
                <a16:creationId xmlns:a16="http://schemas.microsoft.com/office/drawing/2014/main" id="{807762F2-E8BC-516D-0218-4A50B02E4A13}"/>
              </a:ext>
            </a:extLst>
          </p:cNvPr>
          <p:cNvGrpSpPr>
            <a:grpSpLocks/>
          </p:cNvGrpSpPr>
          <p:nvPr/>
        </p:nvGrpSpPr>
        <p:grpSpPr bwMode="auto">
          <a:xfrm>
            <a:off x="3384550" y="4797425"/>
            <a:ext cx="2079625" cy="501650"/>
            <a:chOff x="2631" y="2999"/>
            <a:chExt cx="1310" cy="316"/>
          </a:xfrm>
        </p:grpSpPr>
        <p:sp>
          <p:nvSpPr>
            <p:cNvPr id="30736" name="Text Box 23">
              <a:extLst>
                <a:ext uri="{FF2B5EF4-FFF2-40B4-BE49-F238E27FC236}">
                  <a16:creationId xmlns:a16="http://schemas.microsoft.com/office/drawing/2014/main" id="{4B1C0E1D-96D6-F367-ED91-6ACB7B768F97}"/>
                </a:ext>
              </a:extLst>
            </p:cNvPr>
            <p:cNvSpPr txBox="1">
              <a:spLocks noChangeArrowheads="1"/>
            </p:cNvSpPr>
            <p:nvPr/>
          </p:nvSpPr>
          <p:spPr bwMode="auto">
            <a:xfrm>
              <a:off x="2812" y="3022"/>
              <a:ext cx="11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单独作用时</a:t>
              </a:r>
              <a:r>
                <a:rPr lang="en-US" altLang="zh-CN" sz="2400"/>
                <a:t>:</a:t>
              </a:r>
            </a:p>
          </p:txBody>
        </p:sp>
        <p:graphicFrame>
          <p:nvGraphicFramePr>
            <p:cNvPr id="30737" name="Object 24">
              <a:extLst>
                <a:ext uri="{FF2B5EF4-FFF2-40B4-BE49-F238E27FC236}">
                  <a16:creationId xmlns:a16="http://schemas.microsoft.com/office/drawing/2014/main" id="{330D28A8-17BD-F60B-BCDC-D0978F6692B9}"/>
                </a:ext>
              </a:extLst>
            </p:cNvPr>
            <p:cNvGraphicFramePr>
              <a:graphicFrameLocks noChangeAspect="1"/>
            </p:cNvGraphicFramePr>
            <p:nvPr/>
          </p:nvGraphicFramePr>
          <p:xfrm>
            <a:off x="2631" y="2999"/>
            <a:ext cx="281" cy="316"/>
          </p:xfrm>
          <a:graphic>
            <a:graphicData uri="http://schemas.openxmlformats.org/presentationml/2006/ole">
              <mc:AlternateContent xmlns:mc="http://schemas.openxmlformats.org/markup-compatibility/2006">
                <mc:Choice xmlns:v="urn:schemas-microsoft-com:vml" Requires="v">
                  <p:oleObj name="公式" r:id="rId13" imgW="203112" imgH="228501" progId="Equation.3">
                    <p:embed/>
                  </p:oleObj>
                </mc:Choice>
                <mc:Fallback>
                  <p:oleObj name="公式" r:id="rId13" imgW="203112" imgH="228501" progId="Equation.3">
                    <p:embed/>
                    <p:pic>
                      <p:nvPicPr>
                        <p:cNvPr id="0" name="Object 2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31" y="2999"/>
                          <a:ext cx="281"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77617"/>
                                        </p:tgtEl>
                                        <p:attrNameLst>
                                          <p:attrName>style.visibility</p:attrName>
                                        </p:attrNameLst>
                                      </p:cBhvr>
                                      <p:to>
                                        <p:strVal val="visible"/>
                                      </p:to>
                                    </p:set>
                                    <p:animEffect transition="in" filter="randombar(horizontal)">
                                      <p:cBhvr>
                                        <p:cTn id="7" dur="500"/>
                                        <p:tgtEl>
                                          <p:spTgt spid="11776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77604"/>
                                        </p:tgtEl>
                                        <p:attrNameLst>
                                          <p:attrName>style.visibility</p:attrName>
                                        </p:attrNameLst>
                                      </p:cBhvr>
                                      <p:to>
                                        <p:strVal val="visible"/>
                                      </p:to>
                                    </p:set>
                                    <p:animEffect transition="in" filter="wipe(left)">
                                      <p:cBhvr>
                                        <p:cTn id="12" dur="500"/>
                                        <p:tgtEl>
                                          <p:spTgt spid="1177604"/>
                                        </p:tgtEl>
                                      </p:cBhvr>
                                    </p:animEffect>
                                  </p:childTnLst>
                                  <p:subTnLst>
                                    <p:audio>
                                      <p:cMediaNode>
                                        <p:cTn display="0" masterRel="sameClick">
                                          <p:stCondLst>
                                            <p:cond evt="begin" delay="0">
                                              <p:tn val="10"/>
                                            </p:cond>
                                          </p:stCondLst>
                                          <p:endCondLst>
                                            <p:cond evt="onStopAudio" delay="0">
                                              <p:tgtEl>
                                                <p:sldTgt/>
                                              </p:tgtEl>
                                            </p:cond>
                                          </p:endCondLst>
                                        </p:cTn>
                                        <p:tgtEl>
                                          <p:sndTgt r:embed="rId2" name="CHIMES.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177603"/>
                                        </p:tgtEl>
                                        <p:attrNameLst>
                                          <p:attrName>style.visibility</p:attrName>
                                        </p:attrNameLst>
                                      </p:cBhvr>
                                      <p:to>
                                        <p:strVal val="visible"/>
                                      </p:to>
                                    </p:set>
                                    <p:animEffect transition="in" filter="strips(downRight)">
                                      <p:cBhvr>
                                        <p:cTn id="17" dur="500"/>
                                        <p:tgtEl>
                                          <p:spTgt spid="1177603"/>
                                        </p:tgtEl>
                                      </p:cBhvr>
                                    </p:animEffect>
                                  </p:childTnLst>
                                  <p:subTnLst>
                                    <p:audio>
                                      <p:cMediaNode>
                                        <p:cTn display="0" masterRel="sameClick">
                                          <p:stCondLst>
                                            <p:cond evt="begin" delay="0">
                                              <p:tn val="15"/>
                                            </p:cond>
                                          </p:stCondLst>
                                          <p:endCondLst>
                                            <p:cond evt="onStopAudio" delay="0">
                                              <p:tgtEl>
                                                <p:sldTgt/>
                                              </p:tgtEl>
                                            </p:cond>
                                          </p:endCondLst>
                                        </p:cTn>
                                        <p:tgtEl>
                                          <p:sndTgt r:embed="rId2" name="CHIMES.WAV"/>
                                        </p:tgtEl>
                                      </p:cMediaNode>
                                    </p:audio>
                                  </p:sub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1177605"/>
                                        </p:tgtEl>
                                        <p:attrNameLst>
                                          <p:attrName>style.visibility</p:attrName>
                                        </p:attrNameLst>
                                      </p:cBhvr>
                                      <p:to>
                                        <p:strVal val="visible"/>
                                      </p:to>
                                    </p:set>
                                    <p:animEffect transition="in" filter="strips(downRight)">
                                      <p:cBhvr>
                                        <p:cTn id="22" dur="500"/>
                                        <p:tgtEl>
                                          <p:spTgt spid="11776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1177621"/>
                                        </p:tgtEl>
                                        <p:attrNameLst>
                                          <p:attrName>style.visibility</p:attrName>
                                        </p:attrNameLst>
                                      </p:cBhvr>
                                      <p:to>
                                        <p:strVal val="visible"/>
                                      </p:to>
                                    </p:set>
                                    <p:animEffect transition="in" filter="wipe(right)">
                                      <p:cBhvr>
                                        <p:cTn id="27" dur="500"/>
                                        <p:tgtEl>
                                          <p:spTgt spid="11776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177625"/>
                                        </p:tgtEl>
                                        <p:attrNameLst>
                                          <p:attrName>style.visibility</p:attrName>
                                        </p:attrNameLst>
                                      </p:cBhvr>
                                      <p:to>
                                        <p:strVal val="visible"/>
                                      </p:to>
                                    </p:set>
                                    <p:animEffect transition="in" filter="wipe(left)">
                                      <p:cBhvr>
                                        <p:cTn id="32" dur="500"/>
                                        <p:tgtEl>
                                          <p:spTgt spid="1177625"/>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1177622"/>
                                        </p:tgtEl>
                                        <p:attrNameLst>
                                          <p:attrName>style.visibility</p:attrName>
                                        </p:attrNameLst>
                                      </p:cBhvr>
                                      <p:to>
                                        <p:strVal val="visible"/>
                                      </p:to>
                                    </p:set>
                                    <p:animEffect transition="in" filter="wipe(left)">
                                      <p:cBhvr>
                                        <p:cTn id="36" dur="500"/>
                                        <p:tgtEl>
                                          <p:spTgt spid="117762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177615"/>
                                        </p:tgtEl>
                                        <p:attrNameLst>
                                          <p:attrName>style.visibility</p:attrName>
                                        </p:attrNameLst>
                                      </p:cBhvr>
                                      <p:to>
                                        <p:strVal val="visible"/>
                                      </p:to>
                                    </p:set>
                                    <p:animEffect transition="in" filter="wipe(left)">
                                      <p:cBhvr>
                                        <p:cTn id="41" dur="500"/>
                                        <p:tgtEl>
                                          <p:spTgt spid="1177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03" grpId="0" autoUpdateAnimBg="0"/>
      <p:bldP spid="1177604" grpId="0" autoUpdateAnimBg="0"/>
      <p:bldP spid="1177605" grpId="0" autoUpdateAnimBg="0"/>
      <p:bldP spid="11776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9">
            <a:extLst>
              <a:ext uri="{FF2B5EF4-FFF2-40B4-BE49-F238E27FC236}">
                <a16:creationId xmlns:a16="http://schemas.microsoft.com/office/drawing/2014/main" id="{233CBB94-B5B4-3C35-C21A-28BC66BBB25D}"/>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611B0E74-AB65-40BC-AAFC-2FA5221BCC79}" type="slidenum">
              <a:rPr lang="zh-CN" altLang="en-US" sz="1600" smtClean="0">
                <a:solidFill>
                  <a:srgbClr val="FFFF00"/>
                </a:solidFill>
                <a:ea typeface="宋体" panose="02010600030101010101" pitchFamily="2" charset="-122"/>
              </a:rPr>
              <a:pPr>
                <a:lnSpc>
                  <a:spcPct val="100000"/>
                </a:lnSpc>
                <a:spcBef>
                  <a:spcPct val="0"/>
                </a:spcBef>
                <a:buFontTx/>
                <a:buNone/>
              </a:pPr>
              <a:t>35</a:t>
            </a:fld>
            <a:endParaRPr lang="en-US" altLang="zh-CN" sz="1600">
              <a:solidFill>
                <a:srgbClr val="FFFF00"/>
              </a:solidFill>
              <a:ea typeface="宋体" panose="02010600030101010101" pitchFamily="2" charset="-122"/>
            </a:endParaRPr>
          </a:p>
        </p:txBody>
      </p:sp>
      <p:graphicFrame>
        <p:nvGraphicFramePr>
          <p:cNvPr id="1182732" name="Object 12">
            <a:extLst>
              <a:ext uri="{FF2B5EF4-FFF2-40B4-BE49-F238E27FC236}">
                <a16:creationId xmlns:a16="http://schemas.microsoft.com/office/drawing/2014/main" id="{B55FD4F5-D82C-05A9-323C-77DEBD0BB458}"/>
              </a:ext>
            </a:extLst>
          </p:cNvPr>
          <p:cNvGraphicFramePr>
            <a:graphicFrameLocks noChangeAspect="1"/>
          </p:cNvGraphicFramePr>
          <p:nvPr/>
        </p:nvGraphicFramePr>
        <p:xfrm>
          <a:off x="44450" y="1557338"/>
          <a:ext cx="4527550" cy="2581275"/>
        </p:xfrm>
        <a:graphic>
          <a:graphicData uri="http://schemas.openxmlformats.org/presentationml/2006/ole">
            <mc:AlternateContent xmlns:mc="http://schemas.openxmlformats.org/markup-compatibility/2006">
              <mc:Choice xmlns:v="urn:schemas-microsoft-com:vml" Requires="v">
                <p:oleObj name="Visio" r:id="rId3" imgW="3230118" imgH="1842135" progId="Visio.Drawing.11">
                  <p:embed/>
                </p:oleObj>
              </mc:Choice>
              <mc:Fallback>
                <p:oleObj name="Visio" r:id="rId3" imgW="3230118" imgH="1842135" progId="Visio.Drawing.11">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 y="1557338"/>
                        <a:ext cx="452755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2723" name="Rectangle 3">
            <a:extLst>
              <a:ext uri="{FF2B5EF4-FFF2-40B4-BE49-F238E27FC236}">
                <a16:creationId xmlns:a16="http://schemas.microsoft.com/office/drawing/2014/main" id="{37D2A264-D795-242D-48F7-4DF97BFBCC54}"/>
              </a:ext>
            </a:extLst>
          </p:cNvPr>
          <p:cNvSpPr>
            <a:spLocks noChangeArrowheads="1"/>
          </p:cNvSpPr>
          <p:nvPr/>
        </p:nvSpPr>
        <p:spPr bwMode="auto">
          <a:xfrm>
            <a:off x="323850" y="4581525"/>
            <a:ext cx="6858000" cy="5302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Clr>
                <a:srgbClr val="FF0000"/>
              </a:buClr>
              <a:buFont typeface="Wingdings" panose="05000000000000000000" pitchFamily="2" charset="2"/>
              <a:buNone/>
            </a:pPr>
            <a:r>
              <a:rPr kumimoji="1" lang="zh-CN" altLang="en-US" sz="2400"/>
              <a:t> 输入以电流形式求和（</a:t>
            </a:r>
            <a:r>
              <a:rPr kumimoji="1" lang="en-US" altLang="zh-CN" sz="2400" b="1">
                <a:solidFill>
                  <a:srgbClr val="FF0000"/>
                </a:solidFill>
              </a:rPr>
              <a:t>KCL</a:t>
            </a:r>
            <a:r>
              <a:rPr kumimoji="1" lang="zh-CN" altLang="en-US" sz="2400"/>
              <a:t>）：</a:t>
            </a:r>
            <a:r>
              <a:rPr kumimoji="1" lang="zh-CN" altLang="en-US" sz="2400" i="1"/>
              <a:t> </a:t>
            </a:r>
            <a:r>
              <a:rPr kumimoji="1" lang="en-US" altLang="zh-CN" sz="2400" b="1" i="1"/>
              <a:t>i</a:t>
            </a:r>
            <a:r>
              <a:rPr kumimoji="1" lang="en-US" altLang="zh-CN" sz="2400" b="1" baseline="-25000"/>
              <a:t>id</a:t>
            </a:r>
            <a:r>
              <a:rPr kumimoji="1" lang="en-US" altLang="zh-CN" sz="2400" b="1"/>
              <a:t>=</a:t>
            </a:r>
            <a:r>
              <a:rPr kumimoji="1" lang="en-US" altLang="zh-CN" sz="2400" b="1" i="1"/>
              <a:t>i</a:t>
            </a:r>
            <a:r>
              <a:rPr kumimoji="1" lang="en-US" altLang="zh-CN" sz="2400" b="1" baseline="-25000"/>
              <a:t>i</a:t>
            </a:r>
            <a:r>
              <a:rPr kumimoji="1" lang="en-US" altLang="zh-CN" sz="2400" b="1"/>
              <a:t>-</a:t>
            </a:r>
            <a:r>
              <a:rPr kumimoji="1" lang="en-US" altLang="zh-CN" sz="2400" b="1" i="1"/>
              <a:t>i</a:t>
            </a:r>
            <a:r>
              <a:rPr kumimoji="1" lang="en-US" altLang="zh-CN" sz="2400" b="1" baseline="-25000"/>
              <a:t>f</a:t>
            </a:r>
          </a:p>
        </p:txBody>
      </p:sp>
      <p:sp>
        <p:nvSpPr>
          <p:cNvPr id="1182726" name="Rectangle 6">
            <a:extLst>
              <a:ext uri="{FF2B5EF4-FFF2-40B4-BE49-F238E27FC236}">
                <a16:creationId xmlns:a16="http://schemas.microsoft.com/office/drawing/2014/main" id="{257D9176-A2C0-44A7-E758-81401654EAE8}"/>
              </a:ext>
            </a:extLst>
          </p:cNvPr>
          <p:cNvSpPr>
            <a:spLocks noChangeArrowheads="1"/>
          </p:cNvSpPr>
          <p:nvPr/>
        </p:nvSpPr>
        <p:spPr bwMode="auto">
          <a:xfrm>
            <a:off x="395288" y="4113213"/>
            <a:ext cx="15240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Clr>
                <a:srgbClr val="FF0000"/>
              </a:buClr>
              <a:buFont typeface="Wingdings" panose="05000000000000000000" pitchFamily="2" charset="2"/>
              <a:buNone/>
            </a:pPr>
            <a:r>
              <a:rPr lang="zh-CN" altLang="en-US" sz="2400" b="1">
                <a:solidFill>
                  <a:srgbClr val="000000"/>
                </a:solidFill>
                <a:latin typeface="黑体" panose="02010609060101010101" pitchFamily="49" charset="-122"/>
              </a:rPr>
              <a:t>特点：</a:t>
            </a:r>
          </a:p>
        </p:txBody>
      </p:sp>
      <p:sp>
        <p:nvSpPr>
          <p:cNvPr id="1182730" name="Rectangle 10">
            <a:extLst>
              <a:ext uri="{FF2B5EF4-FFF2-40B4-BE49-F238E27FC236}">
                <a16:creationId xmlns:a16="http://schemas.microsoft.com/office/drawing/2014/main" id="{AB160D5B-EF6A-C787-CFAC-BC13226A4556}"/>
              </a:ext>
            </a:extLst>
          </p:cNvPr>
          <p:cNvSpPr>
            <a:spLocks noChangeArrowheads="1"/>
          </p:cNvSpPr>
          <p:nvPr/>
        </p:nvSpPr>
        <p:spPr bwMode="auto">
          <a:xfrm>
            <a:off x="6048375" y="4616450"/>
            <a:ext cx="191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50000"/>
              </a:spcBef>
              <a:buFontTx/>
              <a:buNone/>
            </a:pPr>
            <a:r>
              <a:rPr lang="en-US" altLang="zh-CN" sz="2400"/>
              <a:t>--</a:t>
            </a:r>
            <a:r>
              <a:rPr lang="zh-CN" altLang="en-US" sz="2400"/>
              <a:t>并联负反馈</a:t>
            </a:r>
          </a:p>
        </p:txBody>
      </p:sp>
      <p:sp>
        <p:nvSpPr>
          <p:cNvPr id="32776" name="Rectangle 11">
            <a:extLst>
              <a:ext uri="{FF2B5EF4-FFF2-40B4-BE49-F238E27FC236}">
                <a16:creationId xmlns:a16="http://schemas.microsoft.com/office/drawing/2014/main" id="{7D1A8A03-B163-0E4C-17DA-F593BAC4918B}"/>
              </a:ext>
            </a:extLst>
          </p:cNvPr>
          <p:cNvSpPr>
            <a:spLocks noChangeArrowheads="1"/>
          </p:cNvSpPr>
          <p:nvPr/>
        </p:nvSpPr>
        <p:spPr bwMode="auto">
          <a:xfrm>
            <a:off x="323850" y="260350"/>
            <a:ext cx="766921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r>
              <a:rPr lang="en-US" altLang="zh-CN" sz="3600" dirty="0">
                <a:solidFill>
                  <a:srgbClr val="FF0000"/>
                </a:solidFill>
              </a:rPr>
              <a:t>2. </a:t>
            </a:r>
            <a:r>
              <a:rPr lang="zh-CN" altLang="en-US" sz="3600" dirty="0">
                <a:solidFill>
                  <a:srgbClr val="FF0000"/>
                </a:solidFill>
              </a:rPr>
              <a:t>电压并联负反馈</a:t>
            </a:r>
          </a:p>
        </p:txBody>
      </p:sp>
      <p:graphicFrame>
        <p:nvGraphicFramePr>
          <p:cNvPr id="1182734" name="Object 14">
            <a:extLst>
              <a:ext uri="{FF2B5EF4-FFF2-40B4-BE49-F238E27FC236}">
                <a16:creationId xmlns:a16="http://schemas.microsoft.com/office/drawing/2014/main" id="{BA09E7AB-9B3E-8B15-ACC5-8DB98877EB03}"/>
              </a:ext>
            </a:extLst>
          </p:cNvPr>
          <p:cNvGraphicFramePr>
            <a:graphicFrameLocks noChangeAspect="1"/>
          </p:cNvGraphicFramePr>
          <p:nvPr/>
        </p:nvGraphicFramePr>
        <p:xfrm>
          <a:off x="4457700" y="1052513"/>
          <a:ext cx="4578350" cy="3387725"/>
        </p:xfrm>
        <a:graphic>
          <a:graphicData uri="http://schemas.openxmlformats.org/presentationml/2006/ole">
            <mc:AlternateContent xmlns:mc="http://schemas.openxmlformats.org/markup-compatibility/2006">
              <mc:Choice xmlns:v="urn:schemas-microsoft-com:vml" Requires="v">
                <p:oleObj name="Visio" r:id="rId5" imgW="3051048" imgH="2257425" progId="Visio.Drawing.11">
                  <p:embed/>
                </p:oleObj>
              </mc:Choice>
              <mc:Fallback>
                <p:oleObj name="Visio" r:id="rId5" imgW="3051048" imgH="2257425" progId="Visio.Drawing.11">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700" y="1052513"/>
                        <a:ext cx="457835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2735" name="Text Box 15">
            <a:extLst>
              <a:ext uri="{FF2B5EF4-FFF2-40B4-BE49-F238E27FC236}">
                <a16:creationId xmlns:a16="http://schemas.microsoft.com/office/drawing/2014/main" id="{3BDBF55F-99C7-D1A4-42D9-CCAD36EAC30F}"/>
              </a:ext>
            </a:extLst>
          </p:cNvPr>
          <p:cNvSpPr txBox="1">
            <a:spLocks noChangeArrowheads="1"/>
          </p:cNvSpPr>
          <p:nvPr/>
        </p:nvSpPr>
        <p:spPr bwMode="auto">
          <a:xfrm>
            <a:off x="468313" y="515778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虚短→虚地</a:t>
            </a:r>
          </a:p>
        </p:txBody>
      </p:sp>
      <p:graphicFrame>
        <p:nvGraphicFramePr>
          <p:cNvPr id="1182736" name="Object 16">
            <a:extLst>
              <a:ext uri="{FF2B5EF4-FFF2-40B4-BE49-F238E27FC236}">
                <a16:creationId xmlns:a16="http://schemas.microsoft.com/office/drawing/2014/main" id="{BBD82830-4327-7113-E5F9-7869C63CD9FC}"/>
              </a:ext>
            </a:extLst>
          </p:cNvPr>
          <p:cNvGraphicFramePr>
            <a:graphicFrameLocks noChangeAspect="1"/>
          </p:cNvGraphicFramePr>
          <p:nvPr/>
        </p:nvGraphicFramePr>
        <p:xfrm>
          <a:off x="2484438" y="4941888"/>
          <a:ext cx="1428750" cy="1008062"/>
        </p:xfrm>
        <a:graphic>
          <a:graphicData uri="http://schemas.openxmlformats.org/presentationml/2006/ole">
            <mc:AlternateContent xmlns:mc="http://schemas.openxmlformats.org/markup-compatibility/2006">
              <mc:Choice xmlns:v="urn:schemas-microsoft-com:vml" Requires="v">
                <p:oleObj name="公式" r:id="rId7" imgW="647700" imgH="457200" progId="Equation.3">
                  <p:embed/>
                </p:oleObj>
              </mc:Choice>
              <mc:Fallback>
                <p:oleObj name="公式" r:id="rId7" imgW="647700" imgH="4572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4438" y="4941888"/>
                        <a:ext cx="1428750" cy="1008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82732"/>
                                        </p:tgtEl>
                                        <p:attrNameLst>
                                          <p:attrName>style.visibility</p:attrName>
                                        </p:attrNameLst>
                                      </p:cBhvr>
                                      <p:to>
                                        <p:strVal val="visible"/>
                                      </p:to>
                                    </p:set>
                                    <p:animEffect transition="in" filter="randombar(horizontal)">
                                      <p:cBhvr>
                                        <p:cTn id="7" dur="500"/>
                                        <p:tgtEl>
                                          <p:spTgt spid="1182732"/>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1182734"/>
                                        </p:tgtEl>
                                        <p:attrNameLst>
                                          <p:attrName>style.visibility</p:attrName>
                                        </p:attrNameLst>
                                      </p:cBhvr>
                                      <p:to>
                                        <p:strVal val="visible"/>
                                      </p:to>
                                    </p:set>
                                    <p:animEffect transition="in" filter="randombar(horizontal)">
                                      <p:cBhvr>
                                        <p:cTn id="11" dur="500"/>
                                        <p:tgtEl>
                                          <p:spTgt spid="11827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182726"/>
                                        </p:tgtEl>
                                        <p:attrNameLst>
                                          <p:attrName>style.visibility</p:attrName>
                                        </p:attrNameLst>
                                      </p:cBhvr>
                                      <p:to>
                                        <p:strVal val="visible"/>
                                      </p:to>
                                    </p:set>
                                    <p:animEffect transition="in" filter="wipe(left)">
                                      <p:cBhvr>
                                        <p:cTn id="16" dur="500"/>
                                        <p:tgtEl>
                                          <p:spTgt spid="1182726"/>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182723"/>
                                        </p:tgtEl>
                                        <p:attrNameLst>
                                          <p:attrName>style.visibility</p:attrName>
                                        </p:attrNameLst>
                                      </p:cBhvr>
                                      <p:to>
                                        <p:strVal val="visible"/>
                                      </p:to>
                                    </p:set>
                                    <p:animEffect transition="in" filter="wipe(left)">
                                      <p:cBhvr>
                                        <p:cTn id="21" dur="500"/>
                                        <p:tgtEl>
                                          <p:spTgt spid="1182723"/>
                                        </p:tgtEl>
                                      </p:cBhvr>
                                    </p:animEffect>
                                  </p:childTnLst>
                                  <p:subTnLst>
                                    <p:audio>
                                      <p:cMediaNode>
                                        <p:cTn display="0" masterRel="sameClick">
                                          <p:stCondLst>
                                            <p:cond evt="begin" delay="0">
                                              <p:tn val="19"/>
                                            </p:cond>
                                          </p:stCondLst>
                                          <p:endCondLst>
                                            <p:cond evt="onStopAudio" delay="0">
                                              <p:tgtEl>
                                                <p:sldTgt/>
                                              </p:tgtEl>
                                            </p:cond>
                                          </p:endCondLst>
                                        </p:cTn>
                                        <p:tgtEl>
                                          <p:sndTgt r:embed="rId2" name="CHIMES.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182730"/>
                                        </p:tgtEl>
                                        <p:attrNameLst>
                                          <p:attrName>style.visibility</p:attrName>
                                        </p:attrNameLst>
                                      </p:cBhvr>
                                      <p:to>
                                        <p:strVal val="visible"/>
                                      </p:to>
                                    </p:set>
                                    <p:animEffect transition="in" filter="wipe(left)">
                                      <p:cBhvr>
                                        <p:cTn id="26" dur="500"/>
                                        <p:tgtEl>
                                          <p:spTgt spid="118273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182735"/>
                                        </p:tgtEl>
                                        <p:attrNameLst>
                                          <p:attrName>style.visibility</p:attrName>
                                        </p:attrNameLst>
                                      </p:cBhvr>
                                      <p:to>
                                        <p:strVal val="visible"/>
                                      </p:to>
                                    </p:set>
                                    <p:animEffect transition="in" filter="wipe(left)">
                                      <p:cBhvr>
                                        <p:cTn id="31" dur="500"/>
                                        <p:tgtEl>
                                          <p:spTgt spid="1182735"/>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1182736"/>
                                        </p:tgtEl>
                                        <p:attrNameLst>
                                          <p:attrName>style.visibility</p:attrName>
                                        </p:attrNameLst>
                                      </p:cBhvr>
                                      <p:to>
                                        <p:strVal val="visible"/>
                                      </p:to>
                                    </p:set>
                                    <p:animEffect transition="in" filter="wipe(left)">
                                      <p:cBhvr>
                                        <p:cTn id="35" dur="500"/>
                                        <p:tgtEl>
                                          <p:spTgt spid="1182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2723" grpId="0" autoUpdateAnimBg="0"/>
      <p:bldP spid="1182726" grpId="0" autoUpdateAnimBg="0"/>
      <p:bldP spid="1182730" grpId="0"/>
      <p:bldP spid="11827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a:extLst>
              <a:ext uri="{FF2B5EF4-FFF2-40B4-BE49-F238E27FC236}">
                <a16:creationId xmlns:a16="http://schemas.microsoft.com/office/drawing/2014/main" id="{8D90FE65-0E22-CE2F-0082-1BE6A821E4F9}"/>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3A9C36D4-366E-49D1-9E58-582D1B6C086C}" type="slidenum">
              <a:rPr lang="zh-CN" altLang="en-US" sz="1600" smtClean="0">
                <a:solidFill>
                  <a:srgbClr val="FFFF00"/>
                </a:solidFill>
                <a:ea typeface="宋体" panose="02010600030101010101" pitchFamily="2" charset="-122"/>
              </a:rPr>
              <a:pPr>
                <a:lnSpc>
                  <a:spcPct val="100000"/>
                </a:lnSpc>
                <a:spcBef>
                  <a:spcPct val="0"/>
                </a:spcBef>
                <a:buFontTx/>
                <a:buNone/>
              </a:pPr>
              <a:t>36</a:t>
            </a:fld>
            <a:endParaRPr lang="en-US" altLang="zh-CN" sz="1600">
              <a:solidFill>
                <a:srgbClr val="FFFF00"/>
              </a:solidFill>
              <a:ea typeface="宋体" panose="02010600030101010101" pitchFamily="2" charset="-122"/>
            </a:endParaRPr>
          </a:p>
        </p:txBody>
      </p:sp>
      <p:graphicFrame>
        <p:nvGraphicFramePr>
          <p:cNvPr id="1184770" name="Object 2">
            <a:extLst>
              <a:ext uri="{FF2B5EF4-FFF2-40B4-BE49-F238E27FC236}">
                <a16:creationId xmlns:a16="http://schemas.microsoft.com/office/drawing/2014/main" id="{D40FC651-39A8-50F5-3C97-56226DB1CC64}"/>
              </a:ext>
            </a:extLst>
          </p:cNvPr>
          <p:cNvGraphicFramePr>
            <a:graphicFrameLocks noChangeAspect="1"/>
          </p:cNvGraphicFramePr>
          <p:nvPr/>
        </p:nvGraphicFramePr>
        <p:xfrm>
          <a:off x="44450" y="1557338"/>
          <a:ext cx="4527550" cy="2581275"/>
        </p:xfrm>
        <a:graphic>
          <a:graphicData uri="http://schemas.openxmlformats.org/presentationml/2006/ole">
            <mc:AlternateContent xmlns:mc="http://schemas.openxmlformats.org/markup-compatibility/2006">
              <mc:Choice xmlns:v="urn:schemas-microsoft-com:vml" Requires="v">
                <p:oleObj name="Visio" r:id="rId3" imgW="3230118" imgH="1842135" progId="Visio.Drawing.11">
                  <p:embed/>
                </p:oleObj>
              </mc:Choice>
              <mc:Fallback>
                <p:oleObj name="Visio" r:id="rId3" imgW="3230118" imgH="1842135"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 y="1557338"/>
                        <a:ext cx="452755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4774" name="AutoShape 6">
            <a:extLst>
              <a:ext uri="{FF2B5EF4-FFF2-40B4-BE49-F238E27FC236}">
                <a16:creationId xmlns:a16="http://schemas.microsoft.com/office/drawing/2014/main" id="{0618C2C8-0B15-3459-B242-86012A3BAD40}"/>
              </a:ext>
            </a:extLst>
          </p:cNvPr>
          <p:cNvSpPr>
            <a:spLocks noChangeArrowheads="1"/>
          </p:cNvSpPr>
          <p:nvPr/>
        </p:nvSpPr>
        <p:spPr bwMode="auto">
          <a:xfrm>
            <a:off x="254000" y="4689475"/>
            <a:ext cx="3571875" cy="485775"/>
          </a:xfrm>
          <a:prstGeom prst="flowChartAlternateProcess">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dirty="0"/>
              <a:t>  稳定输出电压</a:t>
            </a:r>
          </a:p>
        </p:txBody>
      </p:sp>
      <p:sp>
        <p:nvSpPr>
          <p:cNvPr id="1184775" name="Rectangle 7">
            <a:extLst>
              <a:ext uri="{FF2B5EF4-FFF2-40B4-BE49-F238E27FC236}">
                <a16:creationId xmlns:a16="http://schemas.microsoft.com/office/drawing/2014/main" id="{2C6336C5-DE98-23A8-3FDF-1658993090D5}"/>
              </a:ext>
            </a:extLst>
          </p:cNvPr>
          <p:cNvSpPr>
            <a:spLocks noChangeArrowheads="1"/>
          </p:cNvSpPr>
          <p:nvPr/>
        </p:nvSpPr>
        <p:spPr bwMode="auto">
          <a:xfrm>
            <a:off x="252413" y="5229225"/>
            <a:ext cx="41910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a:t>  电流控制的电压源</a:t>
            </a:r>
          </a:p>
        </p:txBody>
      </p:sp>
      <p:sp>
        <p:nvSpPr>
          <p:cNvPr id="1184776" name="Rectangle 8">
            <a:extLst>
              <a:ext uri="{FF2B5EF4-FFF2-40B4-BE49-F238E27FC236}">
                <a16:creationId xmlns:a16="http://schemas.microsoft.com/office/drawing/2014/main" id="{D6A54DE4-2E20-5E8B-3E34-C2164E70FFEA}"/>
              </a:ext>
            </a:extLst>
          </p:cNvPr>
          <p:cNvSpPr>
            <a:spLocks noChangeArrowheads="1"/>
          </p:cNvSpPr>
          <p:nvPr/>
        </p:nvSpPr>
        <p:spPr bwMode="auto">
          <a:xfrm>
            <a:off x="395288" y="4113213"/>
            <a:ext cx="15240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Clr>
                <a:srgbClr val="FF0000"/>
              </a:buClr>
              <a:buFont typeface="Wingdings" panose="05000000000000000000" pitchFamily="2" charset="2"/>
              <a:buNone/>
            </a:pPr>
            <a:r>
              <a:rPr lang="zh-CN" altLang="en-US" sz="2400" b="1">
                <a:solidFill>
                  <a:srgbClr val="000000"/>
                </a:solidFill>
                <a:latin typeface="黑体" panose="02010609060101010101" pitchFamily="49" charset="-122"/>
              </a:rPr>
              <a:t>特点：</a:t>
            </a:r>
          </a:p>
        </p:txBody>
      </p:sp>
      <p:sp>
        <p:nvSpPr>
          <p:cNvPr id="33800" name="Rectangle 11">
            <a:extLst>
              <a:ext uri="{FF2B5EF4-FFF2-40B4-BE49-F238E27FC236}">
                <a16:creationId xmlns:a16="http://schemas.microsoft.com/office/drawing/2014/main" id="{2AA9210D-A867-DA2F-3C51-9DDD6587EEBA}"/>
              </a:ext>
            </a:extLst>
          </p:cNvPr>
          <p:cNvSpPr>
            <a:spLocks noChangeArrowheads="1"/>
          </p:cNvSpPr>
          <p:nvPr/>
        </p:nvSpPr>
        <p:spPr bwMode="auto">
          <a:xfrm>
            <a:off x="323850" y="260350"/>
            <a:ext cx="83883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r>
              <a:rPr lang="en-US" altLang="zh-CN" sz="3600" dirty="0">
                <a:solidFill>
                  <a:srgbClr val="FF0000"/>
                </a:solidFill>
              </a:rPr>
              <a:t>2. </a:t>
            </a:r>
            <a:r>
              <a:rPr lang="zh-CN" altLang="en-US" sz="3600" dirty="0">
                <a:solidFill>
                  <a:srgbClr val="FF0000"/>
                </a:solidFill>
              </a:rPr>
              <a:t>电压并联负反馈</a:t>
            </a:r>
          </a:p>
        </p:txBody>
      </p:sp>
      <p:graphicFrame>
        <p:nvGraphicFramePr>
          <p:cNvPr id="1184780" name="Object 12">
            <a:extLst>
              <a:ext uri="{FF2B5EF4-FFF2-40B4-BE49-F238E27FC236}">
                <a16:creationId xmlns:a16="http://schemas.microsoft.com/office/drawing/2014/main" id="{226E5A51-E82D-1CEE-0B3F-8F3F3724E7C3}"/>
              </a:ext>
            </a:extLst>
          </p:cNvPr>
          <p:cNvGraphicFramePr>
            <a:graphicFrameLocks noChangeAspect="1"/>
          </p:cNvGraphicFramePr>
          <p:nvPr/>
        </p:nvGraphicFramePr>
        <p:xfrm>
          <a:off x="4457700" y="1052513"/>
          <a:ext cx="4578350" cy="3387725"/>
        </p:xfrm>
        <a:graphic>
          <a:graphicData uri="http://schemas.openxmlformats.org/presentationml/2006/ole">
            <mc:AlternateContent xmlns:mc="http://schemas.openxmlformats.org/markup-compatibility/2006">
              <mc:Choice xmlns:v="urn:schemas-microsoft-com:vml" Requires="v">
                <p:oleObj name="Visio" r:id="rId5" imgW="3051048" imgH="2257425" progId="Visio.Drawing.11">
                  <p:embed/>
                </p:oleObj>
              </mc:Choice>
              <mc:Fallback>
                <p:oleObj name="Visio" r:id="rId5" imgW="3051048" imgH="2257425" progId="Visio.Drawing.11">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700" y="1052513"/>
                        <a:ext cx="457835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4781" name="Text Box 13">
            <a:extLst>
              <a:ext uri="{FF2B5EF4-FFF2-40B4-BE49-F238E27FC236}">
                <a16:creationId xmlns:a16="http://schemas.microsoft.com/office/drawing/2014/main" id="{A86FA975-148E-FF3E-6717-63539955ED43}"/>
              </a:ext>
            </a:extLst>
          </p:cNvPr>
          <p:cNvSpPr txBox="1">
            <a:spLocks noChangeArrowheads="1"/>
          </p:cNvSpPr>
          <p:nvPr/>
        </p:nvSpPr>
        <p:spPr bwMode="auto">
          <a:xfrm>
            <a:off x="3419872" y="4772025"/>
            <a:ext cx="43236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en-US" altLang="zh-CN" sz="2400" b="1" i="1" dirty="0" err="1"/>
              <a:t>u</a:t>
            </a:r>
            <a:r>
              <a:rPr lang="en-US" altLang="zh-CN" sz="2400" b="1" baseline="-25000" dirty="0" err="1"/>
              <a:t>o</a:t>
            </a:r>
            <a:r>
              <a:rPr lang="en-US" altLang="zh-CN" sz="2400" b="1" dirty="0"/>
              <a:t>↓→</a:t>
            </a:r>
            <a:r>
              <a:rPr lang="en-US" altLang="zh-CN" sz="2400" b="1" i="1" dirty="0"/>
              <a:t>i</a:t>
            </a:r>
            <a:r>
              <a:rPr lang="en-US" altLang="zh-CN" sz="2400" b="1" baseline="-25000" dirty="0"/>
              <a:t>f</a:t>
            </a:r>
            <a:r>
              <a:rPr lang="en-US" altLang="zh-CN" sz="2400" b="1" dirty="0"/>
              <a:t>↓→</a:t>
            </a:r>
            <a:r>
              <a:rPr lang="en-US" altLang="zh-CN" sz="2400" b="1" i="1" dirty="0" err="1"/>
              <a:t>i</a:t>
            </a:r>
            <a:r>
              <a:rPr lang="en-US" altLang="zh-CN" sz="2400" b="1" baseline="-25000" dirty="0" err="1"/>
              <a:t>id</a:t>
            </a:r>
            <a:r>
              <a:rPr lang="en-US" altLang="zh-CN" sz="2400" b="1" dirty="0"/>
              <a:t>↑→</a:t>
            </a:r>
            <a:r>
              <a:rPr lang="en-US" altLang="zh-CN" sz="2400" b="1" i="1" dirty="0" err="1"/>
              <a:t>u</a:t>
            </a:r>
            <a:r>
              <a:rPr lang="en-US" altLang="zh-CN" sz="2400" b="1" baseline="-25000" dirty="0" err="1"/>
              <a:t>o</a:t>
            </a:r>
            <a:r>
              <a:rPr lang="en-US" altLang="zh-CN" sz="2400" b="1" dirty="0"/>
              <a:t>↑→</a:t>
            </a:r>
            <a:r>
              <a:rPr lang="en-US" altLang="zh-CN" sz="2400" b="1" i="1" dirty="0"/>
              <a:t>i</a:t>
            </a:r>
            <a:r>
              <a:rPr lang="en-US" altLang="zh-CN" sz="2400" b="1" baseline="-25000" dirty="0"/>
              <a:t>f</a:t>
            </a:r>
            <a:r>
              <a:rPr lang="en-US" altLang="zh-CN" sz="2400" b="1" dirty="0"/>
              <a:t> ↑ →</a:t>
            </a:r>
            <a:r>
              <a:rPr lang="en-US" altLang="zh-CN" sz="2400" b="1" i="1" dirty="0" err="1"/>
              <a:t>i</a:t>
            </a:r>
            <a:r>
              <a:rPr lang="en-US" altLang="zh-CN" sz="2400" b="1" baseline="-25000" dirty="0" err="1"/>
              <a:t>id</a:t>
            </a:r>
            <a:r>
              <a:rPr lang="en-US" altLang="zh-CN" sz="2400" b="1" dirty="0"/>
              <a:t>↓</a:t>
            </a:r>
            <a:endParaRPr lang="zh-CN" altLang="en-US" sz="2400" b="1" dirty="0"/>
          </a:p>
        </p:txBody>
      </p:sp>
      <p:grpSp>
        <p:nvGrpSpPr>
          <p:cNvPr id="2" name="Group 14">
            <a:extLst>
              <a:ext uri="{FF2B5EF4-FFF2-40B4-BE49-F238E27FC236}">
                <a16:creationId xmlns:a16="http://schemas.microsoft.com/office/drawing/2014/main" id="{FECF18F5-7C83-F7C5-18B1-C74C7F05C686}"/>
              </a:ext>
            </a:extLst>
          </p:cNvPr>
          <p:cNvGrpSpPr>
            <a:grpSpLocks/>
          </p:cNvGrpSpPr>
          <p:nvPr/>
        </p:nvGrpSpPr>
        <p:grpSpPr bwMode="auto">
          <a:xfrm>
            <a:off x="3816286" y="5071871"/>
            <a:ext cx="4191000" cy="719137"/>
            <a:chOff x="2971" y="2614"/>
            <a:chExt cx="2313" cy="453"/>
          </a:xfrm>
        </p:grpSpPr>
        <p:sp>
          <p:nvSpPr>
            <p:cNvPr id="3" name="Line 15">
              <a:extLst>
                <a:ext uri="{FF2B5EF4-FFF2-40B4-BE49-F238E27FC236}">
                  <a16:creationId xmlns:a16="http://schemas.microsoft.com/office/drawing/2014/main" id="{2B0622B0-A780-123B-ACBD-EC19210E1474}"/>
                </a:ext>
              </a:extLst>
            </p:cNvPr>
            <p:cNvSpPr>
              <a:spLocks noChangeShapeType="1"/>
            </p:cNvSpPr>
            <p:nvPr/>
          </p:nvSpPr>
          <p:spPr bwMode="auto">
            <a:xfrm>
              <a:off x="5037" y="2614"/>
              <a:ext cx="247" cy="0"/>
            </a:xfrm>
            <a:prstGeom prst="line">
              <a:avLst/>
            </a:prstGeom>
            <a:noFill/>
            <a:ln w="2857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Line 16">
              <a:extLst>
                <a:ext uri="{FF2B5EF4-FFF2-40B4-BE49-F238E27FC236}">
                  <a16:creationId xmlns:a16="http://schemas.microsoft.com/office/drawing/2014/main" id="{FB7850DD-0AF1-6744-36F2-480A7AC2A926}"/>
                </a:ext>
              </a:extLst>
            </p:cNvPr>
            <p:cNvSpPr>
              <a:spLocks noChangeShapeType="1"/>
            </p:cNvSpPr>
            <p:nvPr/>
          </p:nvSpPr>
          <p:spPr bwMode="auto">
            <a:xfrm>
              <a:off x="5284" y="2614"/>
              <a:ext cx="0" cy="362"/>
            </a:xfrm>
            <a:prstGeom prst="line">
              <a:avLst/>
            </a:prstGeom>
            <a:noFill/>
            <a:ln w="2857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17">
              <a:extLst>
                <a:ext uri="{FF2B5EF4-FFF2-40B4-BE49-F238E27FC236}">
                  <a16:creationId xmlns:a16="http://schemas.microsoft.com/office/drawing/2014/main" id="{C8F596E5-4FC4-4CD7-5AF6-C26FB2D9353F}"/>
                </a:ext>
              </a:extLst>
            </p:cNvPr>
            <p:cNvSpPr>
              <a:spLocks noChangeShapeType="1"/>
            </p:cNvSpPr>
            <p:nvPr/>
          </p:nvSpPr>
          <p:spPr bwMode="auto">
            <a:xfrm flipH="1">
              <a:off x="2971" y="3022"/>
              <a:ext cx="2313" cy="45"/>
            </a:xfrm>
            <a:prstGeom prst="line">
              <a:avLst/>
            </a:prstGeom>
            <a:noFill/>
            <a:ln w="2857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84770"/>
                                        </p:tgtEl>
                                        <p:attrNameLst>
                                          <p:attrName>style.visibility</p:attrName>
                                        </p:attrNameLst>
                                      </p:cBhvr>
                                      <p:to>
                                        <p:strVal val="visible"/>
                                      </p:to>
                                    </p:set>
                                    <p:animEffect transition="in" filter="randombar(horizontal)">
                                      <p:cBhvr>
                                        <p:cTn id="7" dur="500"/>
                                        <p:tgtEl>
                                          <p:spTgt spid="1184770"/>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1184780"/>
                                        </p:tgtEl>
                                        <p:attrNameLst>
                                          <p:attrName>style.visibility</p:attrName>
                                        </p:attrNameLst>
                                      </p:cBhvr>
                                      <p:to>
                                        <p:strVal val="visible"/>
                                      </p:to>
                                    </p:set>
                                    <p:animEffect transition="in" filter="randombar(horizontal)">
                                      <p:cBhvr>
                                        <p:cTn id="11" dur="500"/>
                                        <p:tgtEl>
                                          <p:spTgt spid="118478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184776"/>
                                        </p:tgtEl>
                                        <p:attrNameLst>
                                          <p:attrName>style.visibility</p:attrName>
                                        </p:attrNameLst>
                                      </p:cBhvr>
                                      <p:to>
                                        <p:strVal val="visible"/>
                                      </p:to>
                                    </p:set>
                                    <p:animEffect transition="in" filter="wipe(left)">
                                      <p:cBhvr>
                                        <p:cTn id="16" dur="500"/>
                                        <p:tgtEl>
                                          <p:spTgt spid="1184776"/>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nodeType="clickEffect">
                                  <p:stCondLst>
                                    <p:cond delay="0"/>
                                  </p:stCondLst>
                                  <p:childTnLst>
                                    <p:set>
                                      <p:cBhvr>
                                        <p:cTn id="20" dur="1" fill="hold">
                                          <p:stCondLst>
                                            <p:cond delay="0"/>
                                          </p:stCondLst>
                                        </p:cTn>
                                        <p:tgtEl>
                                          <p:spTgt spid="1184774"/>
                                        </p:tgtEl>
                                        <p:attrNameLst>
                                          <p:attrName>style.visibility</p:attrName>
                                        </p:attrNameLst>
                                      </p:cBhvr>
                                      <p:to>
                                        <p:strVal val="visible"/>
                                      </p:to>
                                    </p:set>
                                    <p:animEffect transition="in" filter="strips(downRight)">
                                      <p:cBhvr>
                                        <p:cTn id="21" dur="500"/>
                                        <p:tgtEl>
                                          <p:spTgt spid="1184774"/>
                                        </p:tgtEl>
                                      </p:cBhvr>
                                    </p:animEffect>
                                  </p:childTnLst>
                                  <p:subTnLst>
                                    <p:audio>
                                      <p:cMediaNode>
                                        <p:cTn display="0" masterRel="sameClick">
                                          <p:stCondLst>
                                            <p:cond evt="begin" delay="0">
                                              <p:tn val="19"/>
                                            </p:cond>
                                          </p:stCondLst>
                                          <p:endCondLst>
                                            <p:cond evt="onStopAudio" delay="0">
                                              <p:tgtEl>
                                                <p:sldTgt/>
                                              </p:tgtEl>
                                            </p:cond>
                                          </p:endCondLst>
                                        </p:cTn>
                                        <p:tgtEl>
                                          <p:sndTgt r:embed="rId2" name="CHIMES.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184781"/>
                                        </p:tgtEl>
                                        <p:attrNameLst>
                                          <p:attrName>style.visibility</p:attrName>
                                        </p:attrNameLst>
                                      </p:cBhvr>
                                      <p:to>
                                        <p:strVal val="visible"/>
                                      </p:to>
                                    </p:set>
                                    <p:animEffect transition="in" filter="wipe(left)">
                                      <p:cBhvr>
                                        <p:cTn id="26" dur="500"/>
                                        <p:tgtEl>
                                          <p:spTgt spid="118478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nodeType="clickEffect">
                                  <p:stCondLst>
                                    <p:cond delay="0"/>
                                  </p:stCondLst>
                                  <p:childTnLst>
                                    <p:set>
                                      <p:cBhvr>
                                        <p:cTn id="30" dur="1" fill="hold">
                                          <p:stCondLst>
                                            <p:cond delay="0"/>
                                          </p:stCondLst>
                                        </p:cTn>
                                        <p:tgtEl>
                                          <p:spTgt spid="1184775"/>
                                        </p:tgtEl>
                                        <p:attrNameLst>
                                          <p:attrName>style.visibility</p:attrName>
                                        </p:attrNameLst>
                                      </p:cBhvr>
                                      <p:to>
                                        <p:strVal val="visible"/>
                                      </p:to>
                                    </p:set>
                                    <p:animEffect transition="in" filter="strips(downRight)">
                                      <p:cBhvr>
                                        <p:cTn id="31" dur="500"/>
                                        <p:tgtEl>
                                          <p:spTgt spid="118477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4774" grpId="0" autoUpdateAnimBg="0"/>
      <p:bldP spid="1184775" grpId="0" autoUpdateAnimBg="0"/>
      <p:bldP spid="1184776" grpId="0" autoUpdateAnimBg="0"/>
      <p:bldP spid="118478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a:extLst>
              <a:ext uri="{FF2B5EF4-FFF2-40B4-BE49-F238E27FC236}">
                <a16:creationId xmlns:a16="http://schemas.microsoft.com/office/drawing/2014/main" id="{7F49A655-3925-E80D-5C46-344BBE652767}"/>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BD068CAB-FB12-434F-BF8A-0D5B339892D7}" type="slidenum">
              <a:rPr lang="zh-CN" altLang="en-US" sz="1600" smtClean="0">
                <a:solidFill>
                  <a:srgbClr val="FFFF00"/>
                </a:solidFill>
                <a:ea typeface="宋体" panose="02010600030101010101" pitchFamily="2" charset="-122"/>
              </a:rPr>
              <a:pPr>
                <a:lnSpc>
                  <a:spcPct val="100000"/>
                </a:lnSpc>
                <a:spcBef>
                  <a:spcPct val="0"/>
                </a:spcBef>
                <a:buFontTx/>
                <a:buNone/>
              </a:pPr>
              <a:t>37</a:t>
            </a:fld>
            <a:endParaRPr lang="en-US" altLang="zh-CN" sz="1600">
              <a:solidFill>
                <a:srgbClr val="FFFF00"/>
              </a:solidFill>
              <a:ea typeface="宋体" panose="02010600030101010101" pitchFamily="2" charset="-122"/>
            </a:endParaRPr>
          </a:p>
        </p:txBody>
      </p:sp>
      <p:sp>
        <p:nvSpPr>
          <p:cNvPr id="1185796" name="AutoShape 4">
            <a:extLst>
              <a:ext uri="{FF2B5EF4-FFF2-40B4-BE49-F238E27FC236}">
                <a16:creationId xmlns:a16="http://schemas.microsoft.com/office/drawing/2014/main" id="{EF88BE63-9115-C0E8-E669-FBA84FE96B2F}"/>
              </a:ext>
            </a:extLst>
          </p:cNvPr>
          <p:cNvSpPr>
            <a:spLocks noChangeArrowheads="1"/>
          </p:cNvSpPr>
          <p:nvPr/>
        </p:nvSpPr>
        <p:spPr bwMode="auto">
          <a:xfrm>
            <a:off x="250825" y="3884812"/>
            <a:ext cx="3571875" cy="510778"/>
          </a:xfrm>
          <a:prstGeom prst="flowChartAlternateProcess">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dirty="0">
                <a:solidFill>
                  <a:srgbClr val="FF0000"/>
                </a:solidFill>
              </a:rPr>
              <a:t>  稳定输出电压</a:t>
            </a:r>
          </a:p>
        </p:txBody>
      </p:sp>
      <p:sp>
        <p:nvSpPr>
          <p:cNvPr id="1185797" name="Rectangle 5">
            <a:extLst>
              <a:ext uri="{FF2B5EF4-FFF2-40B4-BE49-F238E27FC236}">
                <a16:creationId xmlns:a16="http://schemas.microsoft.com/office/drawing/2014/main" id="{9F41FFAA-D4D3-E843-5352-0B5325C669BA}"/>
              </a:ext>
            </a:extLst>
          </p:cNvPr>
          <p:cNvSpPr>
            <a:spLocks noChangeArrowheads="1"/>
          </p:cNvSpPr>
          <p:nvPr/>
        </p:nvSpPr>
        <p:spPr bwMode="auto">
          <a:xfrm>
            <a:off x="250825" y="4437063"/>
            <a:ext cx="41910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dirty="0">
                <a:solidFill>
                  <a:srgbClr val="FF0000"/>
                </a:solidFill>
              </a:rPr>
              <a:t>  电流控制的电压源</a:t>
            </a:r>
          </a:p>
        </p:txBody>
      </p:sp>
      <p:sp>
        <p:nvSpPr>
          <p:cNvPr id="1185798" name="Rectangle 6">
            <a:extLst>
              <a:ext uri="{FF2B5EF4-FFF2-40B4-BE49-F238E27FC236}">
                <a16:creationId xmlns:a16="http://schemas.microsoft.com/office/drawing/2014/main" id="{C6E70619-E968-9795-1731-BF55104B2984}"/>
              </a:ext>
            </a:extLst>
          </p:cNvPr>
          <p:cNvSpPr>
            <a:spLocks noChangeArrowheads="1"/>
          </p:cNvSpPr>
          <p:nvPr/>
        </p:nvSpPr>
        <p:spPr bwMode="auto">
          <a:xfrm>
            <a:off x="468313" y="3392488"/>
            <a:ext cx="15240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Clr>
                <a:srgbClr val="FF0000"/>
              </a:buClr>
              <a:buFont typeface="Wingdings" panose="05000000000000000000" pitchFamily="2" charset="2"/>
              <a:buNone/>
            </a:pPr>
            <a:r>
              <a:rPr lang="zh-CN" altLang="en-US" sz="2400" b="1">
                <a:solidFill>
                  <a:srgbClr val="000000"/>
                </a:solidFill>
                <a:latin typeface="黑体" panose="02010609060101010101" pitchFamily="49" charset="-122"/>
              </a:rPr>
              <a:t>特点：</a:t>
            </a:r>
          </a:p>
        </p:txBody>
      </p:sp>
      <p:sp>
        <p:nvSpPr>
          <p:cNvPr id="1185799" name="Rectangle 7">
            <a:extLst>
              <a:ext uri="{FF2B5EF4-FFF2-40B4-BE49-F238E27FC236}">
                <a16:creationId xmlns:a16="http://schemas.microsoft.com/office/drawing/2014/main" id="{708879A4-9918-E8D7-F37B-2A7B76762B39}"/>
              </a:ext>
            </a:extLst>
          </p:cNvPr>
          <p:cNvSpPr>
            <a:spLocks noChangeArrowheads="1"/>
          </p:cNvSpPr>
          <p:nvPr/>
        </p:nvSpPr>
        <p:spPr bwMode="auto">
          <a:xfrm>
            <a:off x="252413" y="5553075"/>
            <a:ext cx="56515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en-US" altLang="zh-CN" sz="2400"/>
              <a:t> </a:t>
            </a:r>
            <a:r>
              <a:rPr kumimoji="1" lang="en-US" altLang="zh-CN" sz="2400" b="1"/>
              <a:t> </a:t>
            </a:r>
            <a:r>
              <a:rPr kumimoji="1" lang="en-US" altLang="zh-CN" sz="2400" b="1" i="1"/>
              <a:t>R</a:t>
            </a:r>
            <a:r>
              <a:rPr kumimoji="1" lang="en-US" altLang="zh-CN" sz="2400" b="1" baseline="-25000"/>
              <a:t>s</a:t>
            </a:r>
            <a:r>
              <a:rPr kumimoji="1" lang="zh-CN" altLang="en-US" sz="2400"/>
              <a:t>阻值越大，反馈效果越明显  </a:t>
            </a:r>
          </a:p>
        </p:txBody>
      </p:sp>
      <p:sp>
        <p:nvSpPr>
          <p:cNvPr id="34824" name="Rectangle 8">
            <a:extLst>
              <a:ext uri="{FF2B5EF4-FFF2-40B4-BE49-F238E27FC236}">
                <a16:creationId xmlns:a16="http://schemas.microsoft.com/office/drawing/2014/main" id="{20BCF0CF-4E6F-ED99-DA5B-44A2D451972F}"/>
              </a:ext>
            </a:extLst>
          </p:cNvPr>
          <p:cNvSpPr>
            <a:spLocks noChangeArrowheads="1"/>
          </p:cNvSpPr>
          <p:nvPr/>
        </p:nvSpPr>
        <p:spPr bwMode="auto">
          <a:xfrm>
            <a:off x="323850" y="260350"/>
            <a:ext cx="75961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r>
              <a:rPr lang="en-US" altLang="zh-CN" sz="3600" dirty="0">
                <a:solidFill>
                  <a:srgbClr val="FF0000"/>
                </a:solidFill>
              </a:rPr>
              <a:t>2. </a:t>
            </a:r>
            <a:r>
              <a:rPr lang="zh-CN" altLang="en-US" sz="3600" dirty="0">
                <a:solidFill>
                  <a:srgbClr val="FF0000"/>
                </a:solidFill>
              </a:rPr>
              <a:t>电压并联负反馈</a:t>
            </a:r>
          </a:p>
        </p:txBody>
      </p:sp>
      <p:graphicFrame>
        <p:nvGraphicFramePr>
          <p:cNvPr id="1185801" name="Object 9">
            <a:extLst>
              <a:ext uri="{FF2B5EF4-FFF2-40B4-BE49-F238E27FC236}">
                <a16:creationId xmlns:a16="http://schemas.microsoft.com/office/drawing/2014/main" id="{CD7A90EB-C1DD-85D9-F174-B4F4A3E55F50}"/>
              </a:ext>
            </a:extLst>
          </p:cNvPr>
          <p:cNvGraphicFramePr>
            <a:graphicFrameLocks noChangeAspect="1"/>
          </p:cNvGraphicFramePr>
          <p:nvPr/>
        </p:nvGraphicFramePr>
        <p:xfrm>
          <a:off x="4457700" y="1052513"/>
          <a:ext cx="4578350" cy="3387725"/>
        </p:xfrm>
        <a:graphic>
          <a:graphicData uri="http://schemas.openxmlformats.org/presentationml/2006/ole">
            <mc:AlternateContent xmlns:mc="http://schemas.openxmlformats.org/markup-compatibility/2006">
              <mc:Choice xmlns:v="urn:schemas-microsoft-com:vml" Requires="v">
                <p:oleObj name="Visio" r:id="rId3" imgW="3051048" imgH="2257425" progId="Visio.Drawing.11">
                  <p:embed/>
                </p:oleObj>
              </mc:Choice>
              <mc:Fallback>
                <p:oleObj name="Visio" r:id="rId3" imgW="3051048" imgH="2257425"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1052513"/>
                        <a:ext cx="457835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5805" name="Object 13">
            <a:extLst>
              <a:ext uri="{FF2B5EF4-FFF2-40B4-BE49-F238E27FC236}">
                <a16:creationId xmlns:a16="http://schemas.microsoft.com/office/drawing/2014/main" id="{66422265-E3D3-7A54-F59D-140BB12D369D}"/>
              </a:ext>
            </a:extLst>
          </p:cNvPr>
          <p:cNvGraphicFramePr>
            <a:graphicFrameLocks noChangeAspect="1"/>
          </p:cNvGraphicFramePr>
          <p:nvPr/>
        </p:nvGraphicFramePr>
        <p:xfrm>
          <a:off x="719138" y="1736725"/>
          <a:ext cx="3022600" cy="1431925"/>
        </p:xfrm>
        <a:graphic>
          <a:graphicData uri="http://schemas.openxmlformats.org/presentationml/2006/ole">
            <mc:AlternateContent xmlns:mc="http://schemas.openxmlformats.org/markup-compatibility/2006">
              <mc:Choice xmlns:v="urn:schemas-microsoft-com:vml" Requires="v">
                <p:oleObj name="Visio" r:id="rId5" imgW="1889379" imgH="895350" progId="Visio.Drawing.11">
                  <p:embed/>
                </p:oleObj>
              </mc:Choice>
              <mc:Fallback>
                <p:oleObj name="Visio" r:id="rId5" imgW="1889379" imgH="895350" progId="Visio.Drawing.11">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138" y="1736725"/>
                        <a:ext cx="30226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5807" name="Object 15">
            <a:extLst>
              <a:ext uri="{FF2B5EF4-FFF2-40B4-BE49-F238E27FC236}">
                <a16:creationId xmlns:a16="http://schemas.microsoft.com/office/drawing/2014/main" id="{0293E290-CAD9-74EF-D819-45031D1DDC2A}"/>
              </a:ext>
            </a:extLst>
          </p:cNvPr>
          <p:cNvGraphicFramePr>
            <a:graphicFrameLocks noChangeAspect="1"/>
          </p:cNvGraphicFramePr>
          <p:nvPr/>
        </p:nvGraphicFramePr>
        <p:xfrm>
          <a:off x="3419475" y="4689475"/>
          <a:ext cx="2433638" cy="979488"/>
        </p:xfrm>
        <a:graphic>
          <a:graphicData uri="http://schemas.openxmlformats.org/presentationml/2006/ole">
            <mc:AlternateContent xmlns:mc="http://schemas.openxmlformats.org/markup-compatibility/2006">
              <mc:Choice xmlns:v="urn:schemas-microsoft-com:vml" Requires="v">
                <p:oleObj name="公式" r:id="rId7" imgW="1104900" imgH="444500" progId="Equation.3">
                  <p:embed/>
                </p:oleObj>
              </mc:Choice>
              <mc:Fallback>
                <p:oleObj name="公式" r:id="rId7" imgW="1104900" imgH="4445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4689475"/>
                        <a:ext cx="2433638"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85808" name="Group 16">
            <a:extLst>
              <a:ext uri="{FF2B5EF4-FFF2-40B4-BE49-F238E27FC236}">
                <a16:creationId xmlns:a16="http://schemas.microsoft.com/office/drawing/2014/main" id="{4456196F-531A-792B-1573-15D0B8598CB0}"/>
              </a:ext>
            </a:extLst>
          </p:cNvPr>
          <p:cNvGrpSpPr>
            <a:grpSpLocks/>
          </p:cNvGrpSpPr>
          <p:nvPr/>
        </p:nvGrpSpPr>
        <p:grpSpPr bwMode="auto">
          <a:xfrm>
            <a:off x="1295400" y="4905375"/>
            <a:ext cx="2038350" cy="501650"/>
            <a:chOff x="2657" y="2999"/>
            <a:chExt cx="1284" cy="316"/>
          </a:xfrm>
        </p:grpSpPr>
        <p:sp>
          <p:nvSpPr>
            <p:cNvPr id="34829" name="Text Box 17">
              <a:extLst>
                <a:ext uri="{FF2B5EF4-FFF2-40B4-BE49-F238E27FC236}">
                  <a16:creationId xmlns:a16="http://schemas.microsoft.com/office/drawing/2014/main" id="{F59077E7-69E3-413F-21B1-78B4AC53CEE7}"/>
                </a:ext>
              </a:extLst>
            </p:cNvPr>
            <p:cNvSpPr txBox="1">
              <a:spLocks noChangeArrowheads="1"/>
            </p:cNvSpPr>
            <p:nvPr/>
          </p:nvSpPr>
          <p:spPr bwMode="auto">
            <a:xfrm>
              <a:off x="2812" y="3022"/>
              <a:ext cx="11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单独作用时</a:t>
              </a:r>
              <a:r>
                <a:rPr lang="en-US" altLang="zh-CN" sz="2400"/>
                <a:t>:</a:t>
              </a:r>
            </a:p>
          </p:txBody>
        </p:sp>
        <p:graphicFrame>
          <p:nvGraphicFramePr>
            <p:cNvPr id="34830" name="Object 18">
              <a:extLst>
                <a:ext uri="{FF2B5EF4-FFF2-40B4-BE49-F238E27FC236}">
                  <a16:creationId xmlns:a16="http://schemas.microsoft.com/office/drawing/2014/main" id="{EF840186-FA48-4D17-E678-02901C2C238C}"/>
                </a:ext>
              </a:extLst>
            </p:cNvPr>
            <p:cNvGraphicFramePr>
              <a:graphicFrameLocks noChangeAspect="1"/>
            </p:cNvGraphicFramePr>
            <p:nvPr/>
          </p:nvGraphicFramePr>
          <p:xfrm>
            <a:off x="2657" y="2999"/>
            <a:ext cx="229" cy="316"/>
          </p:xfrm>
          <a:graphic>
            <a:graphicData uri="http://schemas.openxmlformats.org/presentationml/2006/ole">
              <mc:AlternateContent xmlns:mc="http://schemas.openxmlformats.org/markup-compatibility/2006">
                <mc:Choice xmlns:v="urn:schemas-microsoft-com:vml" Requires="v">
                  <p:oleObj name="公式" r:id="rId9" imgW="165028" imgH="228501" progId="Equation.3">
                    <p:embed/>
                  </p:oleObj>
                </mc:Choice>
                <mc:Fallback>
                  <p:oleObj name="公式" r:id="rId9" imgW="165028" imgH="228501"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7" y="2999"/>
                          <a:ext cx="229"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85801"/>
                                        </p:tgtEl>
                                        <p:attrNameLst>
                                          <p:attrName>style.visibility</p:attrName>
                                        </p:attrNameLst>
                                      </p:cBhvr>
                                      <p:to>
                                        <p:strVal val="visible"/>
                                      </p:to>
                                    </p:set>
                                    <p:animEffect transition="in" filter="randombar(horizontal)">
                                      <p:cBhvr>
                                        <p:cTn id="7" dur="500"/>
                                        <p:tgtEl>
                                          <p:spTgt spid="118580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85798"/>
                                        </p:tgtEl>
                                        <p:attrNameLst>
                                          <p:attrName>style.visibility</p:attrName>
                                        </p:attrNameLst>
                                      </p:cBhvr>
                                      <p:to>
                                        <p:strVal val="visible"/>
                                      </p:to>
                                    </p:set>
                                    <p:animEffect transition="in" filter="wipe(left)">
                                      <p:cBhvr>
                                        <p:cTn id="11" dur="500"/>
                                        <p:tgtEl>
                                          <p:spTgt spid="1185798"/>
                                        </p:tgtEl>
                                      </p:cBhvr>
                                    </p:animEffect>
                                  </p:childTnLst>
                                  <p:subTnLst>
                                    <p:audio>
                                      <p:cMediaNode>
                                        <p:cTn display="0" masterRel="sameClick">
                                          <p:stCondLst>
                                            <p:cond evt="begin" delay="0">
                                              <p:tn val="9"/>
                                            </p:cond>
                                          </p:stCondLst>
                                          <p:endCondLst>
                                            <p:cond evt="onStopAudio" delay="0">
                                              <p:tgtEl>
                                                <p:sldTgt/>
                                              </p:tgtEl>
                                            </p:cond>
                                          </p:endCondLst>
                                        </p:cTn>
                                        <p:tgtEl>
                                          <p:sndTgt r:embed="rId2" name="CHIMES.WAV"/>
                                        </p:tgtEl>
                                      </p:cMediaNode>
                                    </p:audio>
                                  </p:subTnLst>
                                </p:cTn>
                              </p:par>
                            </p:childTnLst>
                          </p:cTn>
                        </p:par>
                        <p:par>
                          <p:cTn id="12" fill="hold" nodeType="afterGroup">
                            <p:stCondLst>
                              <p:cond delay="1000"/>
                            </p:stCondLst>
                            <p:childTnLst>
                              <p:par>
                                <p:cTn id="13" presetID="18" presetClass="entr" presetSubtype="6" fill="hold" nodeType="afterEffect">
                                  <p:stCondLst>
                                    <p:cond delay="0"/>
                                  </p:stCondLst>
                                  <p:childTnLst>
                                    <p:set>
                                      <p:cBhvr>
                                        <p:cTn id="14" dur="1" fill="hold">
                                          <p:stCondLst>
                                            <p:cond delay="0"/>
                                          </p:stCondLst>
                                        </p:cTn>
                                        <p:tgtEl>
                                          <p:spTgt spid="1185796"/>
                                        </p:tgtEl>
                                        <p:attrNameLst>
                                          <p:attrName>style.visibility</p:attrName>
                                        </p:attrNameLst>
                                      </p:cBhvr>
                                      <p:to>
                                        <p:strVal val="visible"/>
                                      </p:to>
                                    </p:set>
                                    <p:animEffect transition="in" filter="strips(downRight)">
                                      <p:cBhvr>
                                        <p:cTn id="15" dur="500"/>
                                        <p:tgtEl>
                                          <p:spTgt spid="1185796"/>
                                        </p:tgtEl>
                                      </p:cBhvr>
                                    </p:animEffect>
                                  </p:childTnLst>
                                  <p:subTnLst>
                                    <p:audio>
                                      <p:cMediaNode>
                                        <p:cTn display="0" masterRel="sameClick">
                                          <p:stCondLst>
                                            <p:cond evt="begin" delay="0">
                                              <p:tn val="13"/>
                                            </p:cond>
                                          </p:stCondLst>
                                          <p:endCondLst>
                                            <p:cond evt="onStopAudio" delay="0">
                                              <p:tgtEl>
                                                <p:sldTgt/>
                                              </p:tgtEl>
                                            </p:cond>
                                          </p:endCondLst>
                                        </p:cTn>
                                        <p:tgtEl>
                                          <p:sndTgt r:embed="rId2" name="CHIMES.WAV"/>
                                        </p:tgtEl>
                                      </p:cMediaNode>
                                    </p:audio>
                                  </p:subTnLst>
                                </p:cTn>
                              </p:par>
                            </p:childTnLst>
                          </p:cTn>
                        </p:par>
                        <p:par>
                          <p:cTn id="16" fill="hold" nodeType="afterGroup">
                            <p:stCondLst>
                              <p:cond delay="1500"/>
                            </p:stCondLst>
                            <p:childTnLst>
                              <p:par>
                                <p:cTn id="17" presetID="18" presetClass="entr" presetSubtype="6" fill="hold" nodeType="afterEffect">
                                  <p:stCondLst>
                                    <p:cond delay="0"/>
                                  </p:stCondLst>
                                  <p:childTnLst>
                                    <p:set>
                                      <p:cBhvr>
                                        <p:cTn id="18" dur="1" fill="hold">
                                          <p:stCondLst>
                                            <p:cond delay="0"/>
                                          </p:stCondLst>
                                        </p:cTn>
                                        <p:tgtEl>
                                          <p:spTgt spid="1185797"/>
                                        </p:tgtEl>
                                        <p:attrNameLst>
                                          <p:attrName>style.visibility</p:attrName>
                                        </p:attrNameLst>
                                      </p:cBhvr>
                                      <p:to>
                                        <p:strVal val="visible"/>
                                      </p:to>
                                    </p:set>
                                    <p:animEffect transition="in" filter="strips(downRight)">
                                      <p:cBhvr>
                                        <p:cTn id="19" dur="500"/>
                                        <p:tgtEl>
                                          <p:spTgt spid="118579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nodeType="clickEffect">
                                  <p:stCondLst>
                                    <p:cond delay="0"/>
                                  </p:stCondLst>
                                  <p:childTnLst>
                                    <p:set>
                                      <p:cBhvr>
                                        <p:cTn id="23" dur="1" fill="hold">
                                          <p:stCondLst>
                                            <p:cond delay="0"/>
                                          </p:stCondLst>
                                        </p:cTn>
                                        <p:tgtEl>
                                          <p:spTgt spid="1185805"/>
                                        </p:tgtEl>
                                        <p:attrNameLst>
                                          <p:attrName>style.visibility</p:attrName>
                                        </p:attrNameLst>
                                      </p:cBhvr>
                                      <p:to>
                                        <p:strVal val="visible"/>
                                      </p:to>
                                    </p:set>
                                    <p:animEffect transition="in" filter="wipe(right)">
                                      <p:cBhvr>
                                        <p:cTn id="24" dur="500"/>
                                        <p:tgtEl>
                                          <p:spTgt spid="118580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185808"/>
                                        </p:tgtEl>
                                        <p:attrNameLst>
                                          <p:attrName>style.visibility</p:attrName>
                                        </p:attrNameLst>
                                      </p:cBhvr>
                                      <p:to>
                                        <p:strVal val="visible"/>
                                      </p:to>
                                    </p:set>
                                    <p:animEffect transition="in" filter="wipe(left)">
                                      <p:cBhvr>
                                        <p:cTn id="29" dur="500"/>
                                        <p:tgtEl>
                                          <p:spTgt spid="1185808"/>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1185807"/>
                                        </p:tgtEl>
                                        <p:attrNameLst>
                                          <p:attrName>style.visibility</p:attrName>
                                        </p:attrNameLst>
                                      </p:cBhvr>
                                      <p:to>
                                        <p:strVal val="visible"/>
                                      </p:to>
                                    </p:set>
                                    <p:animEffect transition="in" filter="wipe(left)">
                                      <p:cBhvr>
                                        <p:cTn id="33" dur="500"/>
                                        <p:tgtEl>
                                          <p:spTgt spid="118580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185799"/>
                                        </p:tgtEl>
                                        <p:attrNameLst>
                                          <p:attrName>style.visibility</p:attrName>
                                        </p:attrNameLst>
                                      </p:cBhvr>
                                      <p:to>
                                        <p:strVal val="visible"/>
                                      </p:to>
                                    </p:set>
                                    <p:animEffect transition="in" filter="wipe(left)">
                                      <p:cBhvr>
                                        <p:cTn id="38" dur="500"/>
                                        <p:tgtEl>
                                          <p:spTgt spid="1185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5796" grpId="0" autoUpdateAnimBg="0"/>
      <p:bldP spid="1185797" grpId="0" autoUpdateAnimBg="0"/>
      <p:bldP spid="1185798" grpId="0" autoUpdateAnimBg="0"/>
      <p:bldP spid="118579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9">
            <a:extLst>
              <a:ext uri="{FF2B5EF4-FFF2-40B4-BE49-F238E27FC236}">
                <a16:creationId xmlns:a16="http://schemas.microsoft.com/office/drawing/2014/main" id="{BD64118C-E989-7CA2-D5A0-D5D82D653942}"/>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4EDE772E-28F5-4E4F-9243-374CF832DA30}" type="slidenum">
              <a:rPr lang="zh-CN" altLang="en-US" sz="1600" smtClean="0">
                <a:solidFill>
                  <a:srgbClr val="FFFF00"/>
                </a:solidFill>
                <a:ea typeface="宋体" panose="02010600030101010101" pitchFamily="2" charset="-122"/>
              </a:rPr>
              <a:pPr>
                <a:lnSpc>
                  <a:spcPct val="100000"/>
                </a:lnSpc>
                <a:spcBef>
                  <a:spcPct val="0"/>
                </a:spcBef>
                <a:buFontTx/>
                <a:buNone/>
              </a:pPr>
              <a:t>38</a:t>
            </a:fld>
            <a:endParaRPr lang="en-US" altLang="zh-CN" sz="1600">
              <a:solidFill>
                <a:srgbClr val="FFFF00"/>
              </a:solidFill>
              <a:ea typeface="宋体" panose="02010600030101010101" pitchFamily="2" charset="-122"/>
            </a:endParaRPr>
          </a:p>
        </p:txBody>
      </p:sp>
      <p:graphicFrame>
        <p:nvGraphicFramePr>
          <p:cNvPr id="1192962" name="Object 2">
            <a:extLst>
              <a:ext uri="{FF2B5EF4-FFF2-40B4-BE49-F238E27FC236}">
                <a16:creationId xmlns:a16="http://schemas.microsoft.com/office/drawing/2014/main" id="{AB84E57F-18F5-723E-5104-CA84BD999B9C}"/>
              </a:ext>
            </a:extLst>
          </p:cNvPr>
          <p:cNvGraphicFramePr>
            <a:graphicFrameLocks/>
          </p:cNvGraphicFramePr>
          <p:nvPr/>
        </p:nvGraphicFramePr>
        <p:xfrm>
          <a:off x="4344988" y="844550"/>
          <a:ext cx="4278312" cy="3206750"/>
        </p:xfrm>
        <a:graphic>
          <a:graphicData uri="http://schemas.openxmlformats.org/presentationml/2006/ole">
            <mc:AlternateContent xmlns:mc="http://schemas.openxmlformats.org/markup-compatibility/2006">
              <mc:Choice xmlns:v="urn:schemas-microsoft-com:vml" Requires="v">
                <p:oleObj name="Visio" r:id="rId2" imgW="3054096" imgH="2288286" progId="Visio.Drawing.11">
                  <p:embed/>
                </p:oleObj>
              </mc:Choice>
              <mc:Fallback>
                <p:oleObj name="Visio" r:id="rId2" imgW="3054096" imgH="2288286" progId="Visio.Drawing.11">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988" y="844550"/>
                        <a:ext cx="4278312" cy="320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4" name="Rectangle 3">
            <a:extLst>
              <a:ext uri="{FF2B5EF4-FFF2-40B4-BE49-F238E27FC236}">
                <a16:creationId xmlns:a16="http://schemas.microsoft.com/office/drawing/2014/main" id="{F32D47A8-88D2-5B9D-257D-881420A6BF79}"/>
              </a:ext>
            </a:extLst>
          </p:cNvPr>
          <p:cNvSpPr>
            <a:spLocks noGrp="1" noChangeArrowheads="1"/>
          </p:cNvSpPr>
          <p:nvPr>
            <p:ph type="title"/>
          </p:nvPr>
        </p:nvSpPr>
        <p:spPr/>
        <p:txBody>
          <a:bodyPr/>
          <a:lstStyle/>
          <a:p>
            <a:r>
              <a:rPr lang="en-US" altLang="zh-CN" dirty="0"/>
              <a:t>3. </a:t>
            </a:r>
            <a:r>
              <a:rPr lang="zh-CN" altLang="en-US" dirty="0"/>
              <a:t>电流串联负反馈</a:t>
            </a:r>
          </a:p>
        </p:txBody>
      </p:sp>
      <p:graphicFrame>
        <p:nvGraphicFramePr>
          <p:cNvPr id="1192965" name="Object 5">
            <a:extLst>
              <a:ext uri="{FF2B5EF4-FFF2-40B4-BE49-F238E27FC236}">
                <a16:creationId xmlns:a16="http://schemas.microsoft.com/office/drawing/2014/main" id="{27280325-AA73-876F-A3D6-9A32B1B446E0}"/>
              </a:ext>
            </a:extLst>
          </p:cNvPr>
          <p:cNvGraphicFramePr>
            <a:graphicFrameLocks/>
          </p:cNvGraphicFramePr>
          <p:nvPr/>
        </p:nvGraphicFramePr>
        <p:xfrm>
          <a:off x="6083300" y="2752725"/>
          <a:ext cx="2101850" cy="77788"/>
        </p:xfrm>
        <a:graphic>
          <a:graphicData uri="http://schemas.openxmlformats.org/presentationml/2006/ole">
            <mc:AlternateContent xmlns:mc="http://schemas.openxmlformats.org/markup-compatibility/2006">
              <mc:Choice xmlns:v="urn:schemas-microsoft-com:vml" Requires="v">
                <p:oleObj name="Visio" r:id="rId4" imgW="1496187" imgH="56007" progId="Visio.Drawing.11">
                  <p:embed/>
                </p:oleObj>
              </mc:Choice>
              <mc:Fallback>
                <p:oleObj name="Visio" r:id="rId4" imgW="1496187" imgH="56007" progId="Visio.Drawing.11">
                  <p:embed/>
                  <p:pic>
                    <p:nvPicPr>
                      <p:cNvPr id="0"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3300" y="2752725"/>
                        <a:ext cx="2101850" cy="7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2969" name="Object 9">
            <a:extLst>
              <a:ext uri="{FF2B5EF4-FFF2-40B4-BE49-F238E27FC236}">
                <a16:creationId xmlns:a16="http://schemas.microsoft.com/office/drawing/2014/main" id="{745C5C41-2D1E-0CC9-C81B-2F4AE250F598}"/>
              </a:ext>
            </a:extLst>
          </p:cNvPr>
          <p:cNvGraphicFramePr>
            <a:graphicFrameLocks noChangeAspect="1"/>
          </p:cNvGraphicFramePr>
          <p:nvPr/>
        </p:nvGraphicFramePr>
        <p:xfrm>
          <a:off x="6084888" y="3032125"/>
          <a:ext cx="338137" cy="381000"/>
        </p:xfrm>
        <a:graphic>
          <a:graphicData uri="http://schemas.openxmlformats.org/presentationml/2006/ole">
            <mc:AlternateContent xmlns:mc="http://schemas.openxmlformats.org/markup-compatibility/2006">
              <mc:Choice xmlns:v="urn:schemas-microsoft-com:vml" Requires="v">
                <p:oleObj name="公式" r:id="rId6" imgW="225933" imgH="254127" progId="Equation.3">
                  <p:embed/>
                </p:oleObj>
              </mc:Choice>
              <mc:Fallback>
                <p:oleObj name="公式" r:id="rId6" imgW="225933" imgH="254127"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888" y="3032125"/>
                        <a:ext cx="3381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2970" name="Object 10">
            <a:extLst>
              <a:ext uri="{FF2B5EF4-FFF2-40B4-BE49-F238E27FC236}">
                <a16:creationId xmlns:a16="http://schemas.microsoft.com/office/drawing/2014/main" id="{7157B0EA-8796-010C-6C06-C94B094F701D}"/>
              </a:ext>
            </a:extLst>
          </p:cNvPr>
          <p:cNvGraphicFramePr>
            <a:graphicFrameLocks noChangeAspect="1"/>
          </p:cNvGraphicFramePr>
          <p:nvPr/>
        </p:nvGraphicFramePr>
        <p:xfrm>
          <a:off x="5724525" y="2220913"/>
          <a:ext cx="315913" cy="379412"/>
        </p:xfrm>
        <a:graphic>
          <a:graphicData uri="http://schemas.openxmlformats.org/presentationml/2006/ole">
            <mc:AlternateContent xmlns:mc="http://schemas.openxmlformats.org/markup-compatibility/2006">
              <mc:Choice xmlns:v="urn:schemas-microsoft-com:vml" Requires="v">
                <p:oleObj name="公式" r:id="rId8" imgW="211836" imgH="254127" progId="Equation.3">
                  <p:embed/>
                </p:oleObj>
              </mc:Choice>
              <mc:Fallback>
                <p:oleObj name="公式" r:id="rId8" imgW="211836" imgH="254127"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525" y="2220913"/>
                        <a:ext cx="315913"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2971" name="Object 11">
            <a:extLst>
              <a:ext uri="{FF2B5EF4-FFF2-40B4-BE49-F238E27FC236}">
                <a16:creationId xmlns:a16="http://schemas.microsoft.com/office/drawing/2014/main" id="{6B5849C8-A41B-C4FA-BCC4-EEBE290AFF6A}"/>
              </a:ext>
            </a:extLst>
          </p:cNvPr>
          <p:cNvGraphicFramePr>
            <a:graphicFrameLocks noChangeAspect="1"/>
          </p:cNvGraphicFramePr>
          <p:nvPr/>
        </p:nvGraphicFramePr>
        <p:xfrm>
          <a:off x="6011863" y="1700213"/>
          <a:ext cx="385762" cy="385762"/>
        </p:xfrm>
        <a:graphic>
          <a:graphicData uri="http://schemas.openxmlformats.org/presentationml/2006/ole">
            <mc:AlternateContent xmlns:mc="http://schemas.openxmlformats.org/markup-compatibility/2006">
              <mc:Choice xmlns:v="urn:schemas-microsoft-com:vml" Requires="v">
                <p:oleObj name="公式" r:id="rId10" imgW="255270" imgH="255270" progId="Equation.3">
                  <p:embed/>
                </p:oleObj>
              </mc:Choice>
              <mc:Fallback>
                <p:oleObj name="公式" r:id="rId10" imgW="255270" imgH="25527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1863" y="1700213"/>
                        <a:ext cx="385762"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2972" name="Text Box 12">
            <a:extLst>
              <a:ext uri="{FF2B5EF4-FFF2-40B4-BE49-F238E27FC236}">
                <a16:creationId xmlns:a16="http://schemas.microsoft.com/office/drawing/2014/main" id="{3F64D0C0-5A71-E8AB-EE0E-C367E8490445}"/>
              </a:ext>
            </a:extLst>
          </p:cNvPr>
          <p:cNvSpPr txBox="1">
            <a:spLocks noChangeArrowheads="1"/>
          </p:cNvSpPr>
          <p:nvPr/>
        </p:nvSpPr>
        <p:spPr bwMode="auto">
          <a:xfrm>
            <a:off x="395288" y="1233488"/>
            <a:ext cx="39973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在</a:t>
            </a:r>
            <a:r>
              <a:rPr lang="en-US" altLang="zh-CN" sz="2400" b="1" i="1"/>
              <a:t>u</a:t>
            </a:r>
            <a:r>
              <a:rPr lang="en-US" altLang="zh-CN" sz="2400" b="1" baseline="-25000"/>
              <a:t>i</a:t>
            </a:r>
            <a:r>
              <a:rPr lang="zh-CN" altLang="en-US" sz="2400" b="1"/>
              <a:t>、</a:t>
            </a:r>
            <a:r>
              <a:rPr lang="en-US" altLang="zh-CN" sz="2400" b="1" i="1"/>
              <a:t>u</a:t>
            </a:r>
            <a:r>
              <a:rPr lang="en-US" altLang="zh-CN" sz="2400" b="1" baseline="-25000"/>
              <a:t>id</a:t>
            </a:r>
            <a:r>
              <a:rPr lang="zh-CN" altLang="en-US" sz="2400" b="1"/>
              <a:t>、</a:t>
            </a:r>
            <a:r>
              <a:rPr lang="en-US" altLang="zh-CN" sz="2400" b="1" i="1"/>
              <a:t>u</a:t>
            </a:r>
            <a:r>
              <a:rPr lang="en-US" altLang="zh-CN" sz="2400" b="1" baseline="-25000"/>
              <a:t>f</a:t>
            </a:r>
            <a:r>
              <a:rPr lang="zh-CN" altLang="en-US" sz="2400"/>
              <a:t>组成的电压串联回路中，判断</a:t>
            </a:r>
            <a:r>
              <a:rPr lang="en-US" altLang="zh-CN" sz="2400" b="1" i="1"/>
              <a:t>u</a:t>
            </a:r>
            <a:r>
              <a:rPr lang="en-US" altLang="zh-CN" sz="2400" b="1" baseline="-25000"/>
              <a:t>f</a:t>
            </a:r>
            <a:r>
              <a:rPr lang="zh-CN" altLang="en-US" sz="2400"/>
              <a:t>的极性，从而判断反馈的正负</a:t>
            </a:r>
            <a:r>
              <a:rPr lang="en-US" altLang="zh-CN" sz="2400"/>
              <a:t>(</a:t>
            </a:r>
            <a:r>
              <a:rPr lang="zh-CN" altLang="en-US" sz="2400"/>
              <a:t>瞬时极性发</a:t>
            </a:r>
            <a:r>
              <a:rPr lang="en-US" altLang="zh-CN" sz="2400"/>
              <a:t>)</a:t>
            </a:r>
            <a:r>
              <a:rPr lang="zh-CN" altLang="en-US" sz="2400"/>
              <a:t>。</a:t>
            </a:r>
          </a:p>
        </p:txBody>
      </p:sp>
      <p:graphicFrame>
        <p:nvGraphicFramePr>
          <p:cNvPr id="1192973" name="Object 13">
            <a:extLst>
              <a:ext uri="{FF2B5EF4-FFF2-40B4-BE49-F238E27FC236}">
                <a16:creationId xmlns:a16="http://schemas.microsoft.com/office/drawing/2014/main" id="{B406D000-2320-5007-0453-B303F8E8CDF1}"/>
              </a:ext>
            </a:extLst>
          </p:cNvPr>
          <p:cNvGraphicFramePr>
            <a:graphicFrameLocks noChangeAspect="1"/>
          </p:cNvGraphicFramePr>
          <p:nvPr/>
        </p:nvGraphicFramePr>
        <p:xfrm>
          <a:off x="6084888" y="1160463"/>
          <a:ext cx="327025" cy="352425"/>
        </p:xfrm>
        <a:graphic>
          <a:graphicData uri="http://schemas.openxmlformats.org/presentationml/2006/ole">
            <mc:AlternateContent xmlns:mc="http://schemas.openxmlformats.org/markup-compatibility/2006">
              <mc:Choice xmlns:v="urn:schemas-microsoft-com:vml" Requires="v">
                <p:oleObj name="Visio" r:id="rId12" imgW="216789" imgH="234315" progId="Visio.Drawing.11">
                  <p:embed/>
                </p:oleObj>
              </mc:Choice>
              <mc:Fallback>
                <p:oleObj name="Visio" r:id="rId12" imgW="216789" imgH="234315" progId="Visio.Drawing.11">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4888" y="1160463"/>
                        <a:ext cx="3270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2974" name="Object 14">
            <a:extLst>
              <a:ext uri="{FF2B5EF4-FFF2-40B4-BE49-F238E27FC236}">
                <a16:creationId xmlns:a16="http://schemas.microsoft.com/office/drawing/2014/main" id="{35D4B75C-E0D7-4F20-3B97-9F2EDE47F094}"/>
              </a:ext>
            </a:extLst>
          </p:cNvPr>
          <p:cNvGraphicFramePr>
            <a:graphicFrameLocks noChangeAspect="1"/>
          </p:cNvGraphicFramePr>
          <p:nvPr/>
        </p:nvGraphicFramePr>
        <p:xfrm>
          <a:off x="7812088" y="1520825"/>
          <a:ext cx="327025" cy="352425"/>
        </p:xfrm>
        <a:graphic>
          <a:graphicData uri="http://schemas.openxmlformats.org/presentationml/2006/ole">
            <mc:AlternateContent xmlns:mc="http://schemas.openxmlformats.org/markup-compatibility/2006">
              <mc:Choice xmlns:v="urn:schemas-microsoft-com:vml" Requires="v">
                <p:oleObj name="Visio" r:id="rId14" imgW="216789" imgH="234315" progId="Visio.Drawing.11">
                  <p:embed/>
                </p:oleObj>
              </mc:Choice>
              <mc:Fallback>
                <p:oleObj name="Visio" r:id="rId14" imgW="216789" imgH="234315" progId="Visio.Drawing.11">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12088" y="1520825"/>
                        <a:ext cx="3270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2975" name="Text Box 15">
            <a:extLst>
              <a:ext uri="{FF2B5EF4-FFF2-40B4-BE49-F238E27FC236}">
                <a16:creationId xmlns:a16="http://schemas.microsoft.com/office/drawing/2014/main" id="{88B1FE53-30C7-96B4-7B61-B19946D171BC}"/>
              </a:ext>
            </a:extLst>
          </p:cNvPr>
          <p:cNvSpPr txBox="1">
            <a:spLocks noChangeArrowheads="1"/>
          </p:cNvSpPr>
          <p:nvPr/>
        </p:nvSpPr>
        <p:spPr bwMode="auto">
          <a:xfrm>
            <a:off x="431800" y="2781300"/>
            <a:ext cx="40687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电流反馈，其反馈正负性判别要借助于输出电流</a:t>
            </a:r>
            <a:r>
              <a:rPr lang="en-US" altLang="zh-CN" sz="2400" i="1"/>
              <a:t>i</a:t>
            </a:r>
            <a:r>
              <a:rPr lang="en-US" altLang="zh-CN" sz="2400" baseline="-25000"/>
              <a:t>o</a:t>
            </a:r>
            <a:r>
              <a:rPr lang="zh-CN" altLang="en-US" sz="2400"/>
              <a:t>的瞬时流向。</a:t>
            </a:r>
          </a:p>
        </p:txBody>
      </p:sp>
      <p:sp>
        <p:nvSpPr>
          <p:cNvPr id="1192976" name="Text Box 16">
            <a:extLst>
              <a:ext uri="{FF2B5EF4-FFF2-40B4-BE49-F238E27FC236}">
                <a16:creationId xmlns:a16="http://schemas.microsoft.com/office/drawing/2014/main" id="{0ED30219-9FF2-1BC7-A404-B4DA98771686}"/>
              </a:ext>
            </a:extLst>
          </p:cNvPr>
          <p:cNvSpPr txBox="1">
            <a:spLocks noChangeArrowheads="1"/>
          </p:cNvSpPr>
          <p:nvPr/>
        </p:nvSpPr>
        <p:spPr bwMode="auto">
          <a:xfrm>
            <a:off x="447675" y="4025900"/>
            <a:ext cx="4027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标出输出电流</a:t>
            </a:r>
            <a:r>
              <a:rPr lang="en-US" altLang="zh-CN" sz="2400" i="1"/>
              <a:t>i</a:t>
            </a:r>
            <a:r>
              <a:rPr lang="en-US" altLang="zh-CN" sz="2400" baseline="-25000"/>
              <a:t>o</a:t>
            </a:r>
            <a:r>
              <a:rPr lang="zh-CN" altLang="en-US" sz="2400"/>
              <a:t>瞬时流向如图</a:t>
            </a:r>
          </a:p>
        </p:txBody>
      </p:sp>
      <p:graphicFrame>
        <p:nvGraphicFramePr>
          <p:cNvPr id="1192977" name="Object 17">
            <a:extLst>
              <a:ext uri="{FF2B5EF4-FFF2-40B4-BE49-F238E27FC236}">
                <a16:creationId xmlns:a16="http://schemas.microsoft.com/office/drawing/2014/main" id="{323F372C-1193-4FDB-8E7A-25C95132EEDE}"/>
              </a:ext>
            </a:extLst>
          </p:cNvPr>
          <p:cNvGraphicFramePr>
            <a:graphicFrameLocks noChangeAspect="1"/>
          </p:cNvGraphicFramePr>
          <p:nvPr/>
        </p:nvGraphicFramePr>
        <p:xfrm>
          <a:off x="8208963" y="2024063"/>
          <a:ext cx="425450" cy="588962"/>
        </p:xfrm>
        <a:graphic>
          <a:graphicData uri="http://schemas.openxmlformats.org/presentationml/2006/ole">
            <mc:AlternateContent xmlns:mc="http://schemas.openxmlformats.org/markup-compatibility/2006">
              <mc:Choice xmlns:v="urn:schemas-microsoft-com:vml" Requires="v">
                <p:oleObj name="Visio" r:id="rId15" imgW="264795" imgH="366141" progId="Visio.Drawing.11">
                  <p:embed/>
                </p:oleObj>
              </mc:Choice>
              <mc:Fallback>
                <p:oleObj name="Visio" r:id="rId15" imgW="264795" imgH="366141" progId="Visio.Drawing.11">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08963" y="2024063"/>
                        <a:ext cx="425450" cy="58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2978" name="Text Box 18">
            <a:extLst>
              <a:ext uri="{FF2B5EF4-FFF2-40B4-BE49-F238E27FC236}">
                <a16:creationId xmlns:a16="http://schemas.microsoft.com/office/drawing/2014/main" id="{1F682C85-3FF8-7A76-2797-F3142293FCC7}"/>
              </a:ext>
            </a:extLst>
          </p:cNvPr>
          <p:cNvSpPr txBox="1">
            <a:spLocks noChangeArrowheads="1"/>
          </p:cNvSpPr>
          <p:nvPr/>
        </p:nvSpPr>
        <p:spPr bwMode="auto">
          <a:xfrm>
            <a:off x="447675" y="4652963"/>
            <a:ext cx="6823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r" eaLnBrk="1" hangingPunct="1">
              <a:lnSpc>
                <a:spcPct val="100000"/>
              </a:lnSpc>
              <a:spcBef>
                <a:spcPct val="50000"/>
              </a:spcBef>
              <a:buFontTx/>
              <a:buNone/>
            </a:pPr>
            <a:r>
              <a:rPr lang="zh-CN" altLang="en-US" sz="2400"/>
              <a:t>由于虚断，此电流流经</a:t>
            </a:r>
            <a:r>
              <a:rPr lang="en-US" altLang="zh-CN" sz="2400" b="1" i="1"/>
              <a:t>R</a:t>
            </a:r>
            <a:r>
              <a:rPr lang="en-US" altLang="zh-CN" sz="2400" b="1" baseline="-25000"/>
              <a:t>1</a:t>
            </a:r>
            <a:r>
              <a:rPr lang="zh-CN" altLang="en-US" sz="2400"/>
              <a:t>，故</a:t>
            </a:r>
            <a:r>
              <a:rPr lang="en-US" altLang="zh-CN" sz="2400" b="1" i="1"/>
              <a:t>u</a:t>
            </a:r>
            <a:r>
              <a:rPr lang="en-US" altLang="zh-CN" sz="2400" b="1" baseline="-25000"/>
              <a:t>f</a:t>
            </a:r>
            <a:r>
              <a:rPr lang="zh-CN" altLang="en-US" sz="2400"/>
              <a:t>的极性为上正下负</a:t>
            </a:r>
          </a:p>
        </p:txBody>
      </p:sp>
      <p:graphicFrame>
        <p:nvGraphicFramePr>
          <p:cNvPr id="1192979" name="Object 19">
            <a:extLst>
              <a:ext uri="{FF2B5EF4-FFF2-40B4-BE49-F238E27FC236}">
                <a16:creationId xmlns:a16="http://schemas.microsoft.com/office/drawing/2014/main" id="{A98B0737-14D6-E294-8AA8-6E042EA57260}"/>
              </a:ext>
            </a:extLst>
          </p:cNvPr>
          <p:cNvGraphicFramePr>
            <a:graphicFrameLocks noChangeAspect="1"/>
          </p:cNvGraphicFramePr>
          <p:nvPr/>
        </p:nvGraphicFramePr>
        <p:xfrm>
          <a:off x="6084888" y="2781300"/>
          <a:ext cx="327025" cy="352425"/>
        </p:xfrm>
        <a:graphic>
          <a:graphicData uri="http://schemas.openxmlformats.org/presentationml/2006/ole">
            <mc:AlternateContent xmlns:mc="http://schemas.openxmlformats.org/markup-compatibility/2006">
              <mc:Choice xmlns:v="urn:schemas-microsoft-com:vml" Requires="v">
                <p:oleObj name="Visio" r:id="rId17" imgW="216789" imgH="234315" progId="Visio.Drawing.11">
                  <p:embed/>
                </p:oleObj>
              </mc:Choice>
              <mc:Fallback>
                <p:oleObj name="Visio" r:id="rId17" imgW="216789" imgH="234315" progId="Visio.Drawing.11">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84888" y="2781300"/>
                        <a:ext cx="3270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2980" name="Text Box 20">
            <a:extLst>
              <a:ext uri="{FF2B5EF4-FFF2-40B4-BE49-F238E27FC236}">
                <a16:creationId xmlns:a16="http://schemas.microsoft.com/office/drawing/2014/main" id="{ED54835F-64CD-C1E5-A307-4346A9B0A923}"/>
              </a:ext>
            </a:extLst>
          </p:cNvPr>
          <p:cNvSpPr txBox="1">
            <a:spLocks noChangeArrowheads="1"/>
          </p:cNvSpPr>
          <p:nvPr/>
        </p:nvSpPr>
        <p:spPr bwMode="auto">
          <a:xfrm>
            <a:off x="468313" y="5229225"/>
            <a:ext cx="358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在输入回路，由</a:t>
            </a:r>
            <a:r>
              <a:rPr lang="en-US" altLang="zh-CN" sz="2400" b="1"/>
              <a:t>KVL</a:t>
            </a:r>
            <a:r>
              <a:rPr lang="zh-CN" altLang="en-US" sz="2400"/>
              <a:t>可得</a:t>
            </a:r>
          </a:p>
        </p:txBody>
      </p:sp>
      <p:graphicFrame>
        <p:nvGraphicFramePr>
          <p:cNvPr id="1192981" name="Object 21">
            <a:extLst>
              <a:ext uri="{FF2B5EF4-FFF2-40B4-BE49-F238E27FC236}">
                <a16:creationId xmlns:a16="http://schemas.microsoft.com/office/drawing/2014/main" id="{547E0E10-8F25-02C3-93F1-4F06D3558D71}"/>
              </a:ext>
            </a:extLst>
          </p:cNvPr>
          <p:cNvGraphicFramePr>
            <a:graphicFrameLocks noChangeAspect="1"/>
          </p:cNvGraphicFramePr>
          <p:nvPr/>
        </p:nvGraphicFramePr>
        <p:xfrm>
          <a:off x="4140200" y="5192713"/>
          <a:ext cx="1908175" cy="533400"/>
        </p:xfrm>
        <a:graphic>
          <a:graphicData uri="http://schemas.openxmlformats.org/presentationml/2006/ole">
            <mc:AlternateContent xmlns:mc="http://schemas.openxmlformats.org/markup-compatibility/2006">
              <mc:Choice xmlns:v="urn:schemas-microsoft-com:vml" Requires="v">
                <p:oleObj name="公式" r:id="rId18" imgW="863225" imgH="241195" progId="Equation.3">
                  <p:embed/>
                </p:oleObj>
              </mc:Choice>
              <mc:Fallback>
                <p:oleObj name="公式" r:id="rId18" imgW="863225" imgH="241195" progId="Equation.3">
                  <p:embed/>
                  <p:pic>
                    <p:nvPicPr>
                      <p:cNvPr id="0"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40200" y="5192713"/>
                        <a:ext cx="19081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2982" name="Text Box 22">
            <a:extLst>
              <a:ext uri="{FF2B5EF4-FFF2-40B4-BE49-F238E27FC236}">
                <a16:creationId xmlns:a16="http://schemas.microsoft.com/office/drawing/2014/main" id="{1E0AF2B5-BFBE-95C9-1747-2DBA5176B2FD}"/>
              </a:ext>
            </a:extLst>
          </p:cNvPr>
          <p:cNvSpPr txBox="1">
            <a:spLocks noChangeArrowheads="1"/>
          </p:cNvSpPr>
          <p:nvPr/>
        </p:nvSpPr>
        <p:spPr bwMode="auto">
          <a:xfrm>
            <a:off x="611188" y="573405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故为负反馈</a:t>
            </a:r>
          </a:p>
        </p:txBody>
      </p:sp>
      <p:sp>
        <p:nvSpPr>
          <p:cNvPr id="1192983" name="Text Box 23">
            <a:extLst>
              <a:ext uri="{FF2B5EF4-FFF2-40B4-BE49-F238E27FC236}">
                <a16:creationId xmlns:a16="http://schemas.microsoft.com/office/drawing/2014/main" id="{7682252D-5E52-194F-DB71-FB6A15CA4034}"/>
              </a:ext>
            </a:extLst>
          </p:cNvPr>
          <p:cNvSpPr txBox="1">
            <a:spLocks noChangeArrowheads="1"/>
          </p:cNvSpPr>
          <p:nvPr/>
        </p:nvSpPr>
        <p:spPr bwMode="auto">
          <a:xfrm>
            <a:off x="5791200" y="4041775"/>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b="1">
                <a:solidFill>
                  <a:srgbClr val="FF0000"/>
                </a:solidFill>
              </a:rPr>
              <a:t>电流串联负反馈</a:t>
            </a:r>
          </a:p>
        </p:txBody>
      </p:sp>
      <p:graphicFrame>
        <p:nvGraphicFramePr>
          <p:cNvPr id="1192984" name="Object 24">
            <a:extLst>
              <a:ext uri="{FF2B5EF4-FFF2-40B4-BE49-F238E27FC236}">
                <a16:creationId xmlns:a16="http://schemas.microsoft.com/office/drawing/2014/main" id="{4A02A800-817D-B79D-B5FA-8253E65D1189}"/>
              </a:ext>
            </a:extLst>
          </p:cNvPr>
          <p:cNvGraphicFramePr>
            <a:graphicFrameLocks noChangeAspect="1"/>
          </p:cNvGraphicFramePr>
          <p:nvPr/>
        </p:nvGraphicFramePr>
        <p:xfrm>
          <a:off x="5972175" y="2312988"/>
          <a:ext cx="349250" cy="334962"/>
        </p:xfrm>
        <a:graphic>
          <a:graphicData uri="http://schemas.openxmlformats.org/presentationml/2006/ole">
            <mc:AlternateContent xmlns:mc="http://schemas.openxmlformats.org/markup-compatibility/2006">
              <mc:Choice xmlns:v="urn:schemas-microsoft-com:vml" Requires="v">
                <p:oleObj name="Visio" r:id="rId20" imgW="231648" imgH="222504" progId="Visio.Drawing.11">
                  <p:embed/>
                </p:oleObj>
              </mc:Choice>
              <mc:Fallback>
                <p:oleObj name="Visio" r:id="rId20" imgW="231648" imgH="222504" progId="Visio.Drawing.11">
                  <p:embed/>
                  <p:pic>
                    <p:nvPicPr>
                      <p:cNvPr id="0" name="Object 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72175" y="2312988"/>
                        <a:ext cx="34925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92962"/>
                                        </p:tgtEl>
                                        <p:attrNameLst>
                                          <p:attrName>style.visibility</p:attrName>
                                        </p:attrNameLst>
                                      </p:cBhvr>
                                      <p:to>
                                        <p:strVal val="visible"/>
                                      </p:to>
                                    </p:set>
                                    <p:animEffect transition="in" filter="randombar(horizontal)">
                                      <p:cBhvr>
                                        <p:cTn id="7" dur="500"/>
                                        <p:tgtEl>
                                          <p:spTgt spid="1192962"/>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1192965"/>
                                        </p:tgtEl>
                                        <p:attrNameLst>
                                          <p:attrName>style.visibility</p:attrName>
                                        </p:attrNameLst>
                                      </p:cBhvr>
                                      <p:to>
                                        <p:strVal val="visible"/>
                                      </p:to>
                                    </p:set>
                                    <p:animEffect transition="in" filter="wipe(right)">
                                      <p:cBhvr>
                                        <p:cTn id="11" dur="2000"/>
                                        <p:tgtEl>
                                          <p:spTgt spid="1192965"/>
                                        </p:tgtEl>
                                      </p:cBhvr>
                                    </p:animEffect>
                                  </p:childTnLst>
                                </p:cTn>
                              </p:par>
                            </p:childTnLst>
                          </p:cTn>
                        </p:par>
                        <p:par>
                          <p:cTn id="12" fill="hold" nodeType="afterGroup">
                            <p:stCondLst>
                              <p:cond delay="2500"/>
                            </p:stCondLst>
                            <p:childTnLst>
                              <p:par>
                                <p:cTn id="13" presetID="15" presetClass="entr" presetSubtype="0" fill="hold" nodeType="afterEffect">
                                  <p:stCondLst>
                                    <p:cond delay="0"/>
                                  </p:stCondLst>
                                  <p:childTnLst>
                                    <p:set>
                                      <p:cBhvr>
                                        <p:cTn id="14" dur="1" fill="hold">
                                          <p:stCondLst>
                                            <p:cond delay="0"/>
                                          </p:stCondLst>
                                        </p:cTn>
                                        <p:tgtEl>
                                          <p:spTgt spid="1192969"/>
                                        </p:tgtEl>
                                        <p:attrNameLst>
                                          <p:attrName>style.visibility</p:attrName>
                                        </p:attrNameLst>
                                      </p:cBhvr>
                                      <p:to>
                                        <p:strVal val="visible"/>
                                      </p:to>
                                    </p:set>
                                    <p:anim calcmode="lin" valueType="num">
                                      <p:cBhvr>
                                        <p:cTn id="15" dur="1000" fill="hold"/>
                                        <p:tgtEl>
                                          <p:spTgt spid="1192969"/>
                                        </p:tgtEl>
                                        <p:attrNameLst>
                                          <p:attrName>ppt_w</p:attrName>
                                        </p:attrNameLst>
                                      </p:cBhvr>
                                      <p:tavLst>
                                        <p:tav tm="0">
                                          <p:val>
                                            <p:fltVal val="0"/>
                                          </p:val>
                                        </p:tav>
                                        <p:tav tm="100000">
                                          <p:val>
                                            <p:strVal val="#ppt_w"/>
                                          </p:val>
                                        </p:tav>
                                      </p:tavLst>
                                    </p:anim>
                                    <p:anim calcmode="lin" valueType="num">
                                      <p:cBhvr>
                                        <p:cTn id="16" dur="1000" fill="hold"/>
                                        <p:tgtEl>
                                          <p:spTgt spid="1192969"/>
                                        </p:tgtEl>
                                        <p:attrNameLst>
                                          <p:attrName>ppt_h</p:attrName>
                                        </p:attrNameLst>
                                      </p:cBhvr>
                                      <p:tavLst>
                                        <p:tav tm="0">
                                          <p:val>
                                            <p:fltVal val="0"/>
                                          </p:val>
                                        </p:tav>
                                        <p:tav tm="100000">
                                          <p:val>
                                            <p:strVal val="#ppt_h"/>
                                          </p:val>
                                        </p:tav>
                                      </p:tavLst>
                                    </p:anim>
                                    <p:anim calcmode="lin" valueType="num">
                                      <p:cBhvr>
                                        <p:cTn id="17" dur="1000" fill="hold"/>
                                        <p:tgtEl>
                                          <p:spTgt spid="1192969"/>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192969"/>
                                        </p:tgtEl>
                                        <p:attrNameLst>
                                          <p:attrName>ppt_y</p:attrName>
                                        </p:attrNameLst>
                                      </p:cBhvr>
                                      <p:tavLst>
                                        <p:tav tm="0" fmla="#ppt_y+(sin(-2*pi*(1-$))*-#ppt_x+cos(-2*pi*(1-$))*(1-#ppt_y))*(1-$)">
                                          <p:val>
                                            <p:fltVal val="0"/>
                                          </p:val>
                                        </p:tav>
                                        <p:tav tm="100000">
                                          <p:val>
                                            <p:fltVal val="1"/>
                                          </p:val>
                                        </p:tav>
                                      </p:tavLst>
                                    </p:anim>
                                  </p:childTnLst>
                                </p:cTn>
                              </p:par>
                            </p:childTnLst>
                          </p:cTn>
                        </p:par>
                        <p:par>
                          <p:cTn id="19" fill="hold" nodeType="afterGroup">
                            <p:stCondLst>
                              <p:cond delay="3500"/>
                            </p:stCondLst>
                            <p:childTnLst>
                              <p:par>
                                <p:cTn id="20" presetID="15" presetClass="entr" presetSubtype="0" fill="hold" nodeType="afterEffect">
                                  <p:stCondLst>
                                    <p:cond delay="0"/>
                                  </p:stCondLst>
                                  <p:childTnLst>
                                    <p:set>
                                      <p:cBhvr>
                                        <p:cTn id="21" dur="1" fill="hold">
                                          <p:stCondLst>
                                            <p:cond delay="0"/>
                                          </p:stCondLst>
                                        </p:cTn>
                                        <p:tgtEl>
                                          <p:spTgt spid="1192970"/>
                                        </p:tgtEl>
                                        <p:attrNameLst>
                                          <p:attrName>style.visibility</p:attrName>
                                        </p:attrNameLst>
                                      </p:cBhvr>
                                      <p:to>
                                        <p:strVal val="visible"/>
                                      </p:to>
                                    </p:set>
                                    <p:anim calcmode="lin" valueType="num">
                                      <p:cBhvr>
                                        <p:cTn id="22" dur="1000" fill="hold"/>
                                        <p:tgtEl>
                                          <p:spTgt spid="1192970"/>
                                        </p:tgtEl>
                                        <p:attrNameLst>
                                          <p:attrName>ppt_w</p:attrName>
                                        </p:attrNameLst>
                                      </p:cBhvr>
                                      <p:tavLst>
                                        <p:tav tm="0">
                                          <p:val>
                                            <p:fltVal val="0"/>
                                          </p:val>
                                        </p:tav>
                                        <p:tav tm="100000">
                                          <p:val>
                                            <p:strVal val="#ppt_w"/>
                                          </p:val>
                                        </p:tav>
                                      </p:tavLst>
                                    </p:anim>
                                    <p:anim calcmode="lin" valueType="num">
                                      <p:cBhvr>
                                        <p:cTn id="23" dur="1000" fill="hold"/>
                                        <p:tgtEl>
                                          <p:spTgt spid="1192970"/>
                                        </p:tgtEl>
                                        <p:attrNameLst>
                                          <p:attrName>ppt_h</p:attrName>
                                        </p:attrNameLst>
                                      </p:cBhvr>
                                      <p:tavLst>
                                        <p:tav tm="0">
                                          <p:val>
                                            <p:fltVal val="0"/>
                                          </p:val>
                                        </p:tav>
                                        <p:tav tm="100000">
                                          <p:val>
                                            <p:strVal val="#ppt_h"/>
                                          </p:val>
                                        </p:tav>
                                      </p:tavLst>
                                    </p:anim>
                                    <p:anim calcmode="lin" valueType="num">
                                      <p:cBhvr>
                                        <p:cTn id="24" dur="1000" fill="hold"/>
                                        <p:tgtEl>
                                          <p:spTgt spid="1192970"/>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1192970"/>
                                        </p:tgtEl>
                                        <p:attrNameLst>
                                          <p:attrName>ppt_y</p:attrName>
                                        </p:attrNameLst>
                                      </p:cBhvr>
                                      <p:tavLst>
                                        <p:tav tm="0" fmla="#ppt_y+(sin(-2*pi*(1-$))*-#ppt_x+cos(-2*pi*(1-$))*(1-#ppt_y))*(1-$)">
                                          <p:val>
                                            <p:fltVal val="0"/>
                                          </p:val>
                                        </p:tav>
                                        <p:tav tm="100000">
                                          <p:val>
                                            <p:fltVal val="1"/>
                                          </p:val>
                                        </p:tav>
                                      </p:tavLst>
                                    </p:anim>
                                  </p:childTnLst>
                                </p:cTn>
                              </p:par>
                            </p:childTnLst>
                          </p:cTn>
                        </p:par>
                        <p:par>
                          <p:cTn id="26" fill="hold" nodeType="afterGroup">
                            <p:stCondLst>
                              <p:cond delay="4500"/>
                            </p:stCondLst>
                            <p:childTnLst>
                              <p:par>
                                <p:cTn id="27" presetID="15" presetClass="entr" presetSubtype="0" fill="hold" nodeType="afterEffect">
                                  <p:stCondLst>
                                    <p:cond delay="0"/>
                                  </p:stCondLst>
                                  <p:childTnLst>
                                    <p:set>
                                      <p:cBhvr>
                                        <p:cTn id="28" dur="1" fill="hold">
                                          <p:stCondLst>
                                            <p:cond delay="0"/>
                                          </p:stCondLst>
                                        </p:cTn>
                                        <p:tgtEl>
                                          <p:spTgt spid="1192971"/>
                                        </p:tgtEl>
                                        <p:attrNameLst>
                                          <p:attrName>style.visibility</p:attrName>
                                        </p:attrNameLst>
                                      </p:cBhvr>
                                      <p:to>
                                        <p:strVal val="visible"/>
                                      </p:to>
                                    </p:set>
                                    <p:anim calcmode="lin" valueType="num">
                                      <p:cBhvr>
                                        <p:cTn id="29" dur="1000" fill="hold"/>
                                        <p:tgtEl>
                                          <p:spTgt spid="1192971"/>
                                        </p:tgtEl>
                                        <p:attrNameLst>
                                          <p:attrName>ppt_w</p:attrName>
                                        </p:attrNameLst>
                                      </p:cBhvr>
                                      <p:tavLst>
                                        <p:tav tm="0">
                                          <p:val>
                                            <p:fltVal val="0"/>
                                          </p:val>
                                        </p:tav>
                                        <p:tav tm="100000">
                                          <p:val>
                                            <p:strVal val="#ppt_w"/>
                                          </p:val>
                                        </p:tav>
                                      </p:tavLst>
                                    </p:anim>
                                    <p:anim calcmode="lin" valueType="num">
                                      <p:cBhvr>
                                        <p:cTn id="30" dur="1000" fill="hold"/>
                                        <p:tgtEl>
                                          <p:spTgt spid="1192971"/>
                                        </p:tgtEl>
                                        <p:attrNameLst>
                                          <p:attrName>ppt_h</p:attrName>
                                        </p:attrNameLst>
                                      </p:cBhvr>
                                      <p:tavLst>
                                        <p:tav tm="0">
                                          <p:val>
                                            <p:fltVal val="0"/>
                                          </p:val>
                                        </p:tav>
                                        <p:tav tm="100000">
                                          <p:val>
                                            <p:strVal val="#ppt_h"/>
                                          </p:val>
                                        </p:tav>
                                      </p:tavLst>
                                    </p:anim>
                                    <p:anim calcmode="lin" valueType="num">
                                      <p:cBhvr>
                                        <p:cTn id="31" dur="1000" fill="hold"/>
                                        <p:tgtEl>
                                          <p:spTgt spid="1192971"/>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192971"/>
                                        </p:tgtEl>
                                        <p:attrNameLst>
                                          <p:attrName>ppt_y</p:attrName>
                                        </p:attrNameLst>
                                      </p:cBhvr>
                                      <p:tavLst>
                                        <p:tav tm="0" fmla="#ppt_y+(sin(-2*pi*(1-$))*-#ppt_x+cos(-2*pi*(1-$))*(1-#ppt_y))*(1-$)">
                                          <p:val>
                                            <p:fltVal val="0"/>
                                          </p:val>
                                        </p:tav>
                                        <p:tav tm="100000">
                                          <p:val>
                                            <p:fltVal val="1"/>
                                          </p:val>
                                        </p:tav>
                                      </p:tavLst>
                                    </p:anim>
                                  </p:childTnLst>
                                </p:cTn>
                              </p:par>
                            </p:childTnLst>
                          </p:cTn>
                        </p:par>
                        <p:par>
                          <p:cTn id="33" fill="hold" nodeType="afterGroup">
                            <p:stCondLst>
                              <p:cond delay="5500"/>
                            </p:stCondLst>
                            <p:childTnLst>
                              <p:par>
                                <p:cTn id="34" presetID="22" presetClass="entr" presetSubtype="8" fill="hold" nodeType="afterEffect">
                                  <p:stCondLst>
                                    <p:cond delay="0"/>
                                  </p:stCondLst>
                                  <p:childTnLst>
                                    <p:set>
                                      <p:cBhvr>
                                        <p:cTn id="35" dur="1" fill="hold">
                                          <p:stCondLst>
                                            <p:cond delay="0"/>
                                          </p:stCondLst>
                                        </p:cTn>
                                        <p:tgtEl>
                                          <p:spTgt spid="1192972"/>
                                        </p:tgtEl>
                                        <p:attrNameLst>
                                          <p:attrName>style.visibility</p:attrName>
                                        </p:attrNameLst>
                                      </p:cBhvr>
                                      <p:to>
                                        <p:strVal val="visible"/>
                                      </p:to>
                                    </p:set>
                                    <p:animEffect transition="in" filter="wipe(left)">
                                      <p:cBhvr>
                                        <p:cTn id="36" dur="500"/>
                                        <p:tgtEl>
                                          <p:spTgt spid="119297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5" presetClass="entr" presetSubtype="0" fill="hold" nodeType="clickEffect">
                                  <p:stCondLst>
                                    <p:cond delay="0"/>
                                  </p:stCondLst>
                                  <p:childTnLst>
                                    <p:set>
                                      <p:cBhvr>
                                        <p:cTn id="40" dur="1" fill="hold">
                                          <p:stCondLst>
                                            <p:cond delay="0"/>
                                          </p:stCondLst>
                                        </p:cTn>
                                        <p:tgtEl>
                                          <p:spTgt spid="1192973"/>
                                        </p:tgtEl>
                                        <p:attrNameLst>
                                          <p:attrName>style.visibility</p:attrName>
                                        </p:attrNameLst>
                                      </p:cBhvr>
                                      <p:to>
                                        <p:strVal val="visible"/>
                                      </p:to>
                                    </p:set>
                                    <p:anim calcmode="lin" valueType="num">
                                      <p:cBhvr>
                                        <p:cTn id="41" dur="1000" fill="hold"/>
                                        <p:tgtEl>
                                          <p:spTgt spid="1192973"/>
                                        </p:tgtEl>
                                        <p:attrNameLst>
                                          <p:attrName>ppt_w</p:attrName>
                                        </p:attrNameLst>
                                      </p:cBhvr>
                                      <p:tavLst>
                                        <p:tav tm="0">
                                          <p:val>
                                            <p:fltVal val="0"/>
                                          </p:val>
                                        </p:tav>
                                        <p:tav tm="100000">
                                          <p:val>
                                            <p:strVal val="#ppt_w"/>
                                          </p:val>
                                        </p:tav>
                                      </p:tavLst>
                                    </p:anim>
                                    <p:anim calcmode="lin" valueType="num">
                                      <p:cBhvr>
                                        <p:cTn id="42" dur="1000" fill="hold"/>
                                        <p:tgtEl>
                                          <p:spTgt spid="1192973"/>
                                        </p:tgtEl>
                                        <p:attrNameLst>
                                          <p:attrName>ppt_h</p:attrName>
                                        </p:attrNameLst>
                                      </p:cBhvr>
                                      <p:tavLst>
                                        <p:tav tm="0">
                                          <p:val>
                                            <p:fltVal val="0"/>
                                          </p:val>
                                        </p:tav>
                                        <p:tav tm="100000">
                                          <p:val>
                                            <p:strVal val="#ppt_h"/>
                                          </p:val>
                                        </p:tav>
                                      </p:tavLst>
                                    </p:anim>
                                    <p:anim calcmode="lin" valueType="num">
                                      <p:cBhvr>
                                        <p:cTn id="43" dur="1000" fill="hold"/>
                                        <p:tgtEl>
                                          <p:spTgt spid="1192973"/>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119297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5" presetClass="entr" presetSubtype="0" fill="hold" nodeType="clickEffect">
                                  <p:stCondLst>
                                    <p:cond delay="0"/>
                                  </p:stCondLst>
                                  <p:childTnLst>
                                    <p:set>
                                      <p:cBhvr>
                                        <p:cTn id="48" dur="1" fill="hold">
                                          <p:stCondLst>
                                            <p:cond delay="0"/>
                                          </p:stCondLst>
                                        </p:cTn>
                                        <p:tgtEl>
                                          <p:spTgt spid="1192974"/>
                                        </p:tgtEl>
                                        <p:attrNameLst>
                                          <p:attrName>style.visibility</p:attrName>
                                        </p:attrNameLst>
                                      </p:cBhvr>
                                      <p:to>
                                        <p:strVal val="visible"/>
                                      </p:to>
                                    </p:set>
                                    <p:anim calcmode="lin" valueType="num">
                                      <p:cBhvr>
                                        <p:cTn id="49" dur="1000" fill="hold"/>
                                        <p:tgtEl>
                                          <p:spTgt spid="1192974"/>
                                        </p:tgtEl>
                                        <p:attrNameLst>
                                          <p:attrName>ppt_w</p:attrName>
                                        </p:attrNameLst>
                                      </p:cBhvr>
                                      <p:tavLst>
                                        <p:tav tm="0">
                                          <p:val>
                                            <p:fltVal val="0"/>
                                          </p:val>
                                        </p:tav>
                                        <p:tav tm="100000">
                                          <p:val>
                                            <p:strVal val="#ppt_w"/>
                                          </p:val>
                                        </p:tav>
                                      </p:tavLst>
                                    </p:anim>
                                    <p:anim calcmode="lin" valueType="num">
                                      <p:cBhvr>
                                        <p:cTn id="50" dur="1000" fill="hold"/>
                                        <p:tgtEl>
                                          <p:spTgt spid="1192974"/>
                                        </p:tgtEl>
                                        <p:attrNameLst>
                                          <p:attrName>ppt_h</p:attrName>
                                        </p:attrNameLst>
                                      </p:cBhvr>
                                      <p:tavLst>
                                        <p:tav tm="0">
                                          <p:val>
                                            <p:fltVal val="0"/>
                                          </p:val>
                                        </p:tav>
                                        <p:tav tm="100000">
                                          <p:val>
                                            <p:strVal val="#ppt_h"/>
                                          </p:val>
                                        </p:tav>
                                      </p:tavLst>
                                    </p:anim>
                                    <p:anim calcmode="lin" valueType="num">
                                      <p:cBhvr>
                                        <p:cTn id="51" dur="1000" fill="hold"/>
                                        <p:tgtEl>
                                          <p:spTgt spid="1192974"/>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119297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192975"/>
                                        </p:tgtEl>
                                        <p:attrNameLst>
                                          <p:attrName>style.visibility</p:attrName>
                                        </p:attrNameLst>
                                      </p:cBhvr>
                                      <p:to>
                                        <p:strVal val="visible"/>
                                      </p:to>
                                    </p:set>
                                    <p:animEffect transition="in" filter="wipe(left)">
                                      <p:cBhvr>
                                        <p:cTn id="57" dur="500"/>
                                        <p:tgtEl>
                                          <p:spTgt spid="119297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92976"/>
                                        </p:tgtEl>
                                        <p:attrNameLst>
                                          <p:attrName>style.visibility</p:attrName>
                                        </p:attrNameLst>
                                      </p:cBhvr>
                                      <p:to>
                                        <p:strVal val="visible"/>
                                      </p:to>
                                    </p:set>
                                    <p:animEffect transition="in" filter="wipe(left)">
                                      <p:cBhvr>
                                        <p:cTn id="62" dur="500"/>
                                        <p:tgtEl>
                                          <p:spTgt spid="119297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1192977"/>
                                        </p:tgtEl>
                                        <p:attrNameLst>
                                          <p:attrName>style.visibility</p:attrName>
                                        </p:attrNameLst>
                                      </p:cBhvr>
                                      <p:to>
                                        <p:strVal val="visible"/>
                                      </p:to>
                                    </p:set>
                                    <p:animEffect transition="in" filter="wipe(up)">
                                      <p:cBhvr>
                                        <p:cTn id="67" dur="2000"/>
                                        <p:tgtEl>
                                          <p:spTgt spid="119297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192978"/>
                                        </p:tgtEl>
                                        <p:attrNameLst>
                                          <p:attrName>style.visibility</p:attrName>
                                        </p:attrNameLst>
                                      </p:cBhvr>
                                      <p:to>
                                        <p:strVal val="visible"/>
                                      </p:to>
                                    </p:set>
                                    <p:animEffect transition="in" filter="wipe(left)">
                                      <p:cBhvr>
                                        <p:cTn id="72" dur="500"/>
                                        <p:tgtEl>
                                          <p:spTgt spid="119297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5" presetClass="entr" presetSubtype="0" fill="hold" nodeType="clickEffect">
                                  <p:stCondLst>
                                    <p:cond delay="0"/>
                                  </p:stCondLst>
                                  <p:childTnLst>
                                    <p:set>
                                      <p:cBhvr>
                                        <p:cTn id="76" dur="1" fill="hold">
                                          <p:stCondLst>
                                            <p:cond delay="0"/>
                                          </p:stCondLst>
                                        </p:cTn>
                                        <p:tgtEl>
                                          <p:spTgt spid="1192984"/>
                                        </p:tgtEl>
                                        <p:attrNameLst>
                                          <p:attrName>style.visibility</p:attrName>
                                        </p:attrNameLst>
                                      </p:cBhvr>
                                      <p:to>
                                        <p:strVal val="visible"/>
                                      </p:to>
                                    </p:set>
                                    <p:anim calcmode="lin" valueType="num">
                                      <p:cBhvr>
                                        <p:cTn id="77" dur="1000" fill="hold"/>
                                        <p:tgtEl>
                                          <p:spTgt spid="1192984"/>
                                        </p:tgtEl>
                                        <p:attrNameLst>
                                          <p:attrName>ppt_w</p:attrName>
                                        </p:attrNameLst>
                                      </p:cBhvr>
                                      <p:tavLst>
                                        <p:tav tm="0">
                                          <p:val>
                                            <p:fltVal val="0"/>
                                          </p:val>
                                        </p:tav>
                                        <p:tav tm="100000">
                                          <p:val>
                                            <p:strVal val="#ppt_w"/>
                                          </p:val>
                                        </p:tav>
                                      </p:tavLst>
                                    </p:anim>
                                    <p:anim calcmode="lin" valueType="num">
                                      <p:cBhvr>
                                        <p:cTn id="78" dur="1000" fill="hold"/>
                                        <p:tgtEl>
                                          <p:spTgt spid="1192984"/>
                                        </p:tgtEl>
                                        <p:attrNameLst>
                                          <p:attrName>ppt_h</p:attrName>
                                        </p:attrNameLst>
                                      </p:cBhvr>
                                      <p:tavLst>
                                        <p:tav tm="0">
                                          <p:val>
                                            <p:fltVal val="0"/>
                                          </p:val>
                                        </p:tav>
                                        <p:tav tm="100000">
                                          <p:val>
                                            <p:strVal val="#ppt_h"/>
                                          </p:val>
                                        </p:tav>
                                      </p:tavLst>
                                    </p:anim>
                                    <p:anim calcmode="lin" valueType="num">
                                      <p:cBhvr>
                                        <p:cTn id="79" dur="1000" fill="hold"/>
                                        <p:tgtEl>
                                          <p:spTgt spid="1192984"/>
                                        </p:tgtEl>
                                        <p:attrNameLst>
                                          <p:attrName>ppt_x</p:attrName>
                                        </p:attrNameLst>
                                      </p:cBhvr>
                                      <p:tavLst>
                                        <p:tav tm="0" fmla="#ppt_x+(cos(-2*pi*(1-$))*-#ppt_x-sin(-2*pi*(1-$))*(1-#ppt_y))*(1-$)">
                                          <p:val>
                                            <p:fltVal val="0"/>
                                          </p:val>
                                        </p:tav>
                                        <p:tav tm="100000">
                                          <p:val>
                                            <p:fltVal val="1"/>
                                          </p:val>
                                        </p:tav>
                                      </p:tavLst>
                                    </p:anim>
                                    <p:anim calcmode="lin" valueType="num">
                                      <p:cBhvr>
                                        <p:cTn id="80" dur="1000" fill="hold"/>
                                        <p:tgtEl>
                                          <p:spTgt spid="1192984"/>
                                        </p:tgtEl>
                                        <p:attrNameLst>
                                          <p:attrName>ppt_y</p:attrName>
                                        </p:attrNameLst>
                                      </p:cBhvr>
                                      <p:tavLst>
                                        <p:tav tm="0" fmla="#ppt_y+(sin(-2*pi*(1-$))*-#ppt_x+cos(-2*pi*(1-$))*(1-#ppt_y))*(1-$)">
                                          <p:val>
                                            <p:fltVal val="0"/>
                                          </p:val>
                                        </p:tav>
                                        <p:tav tm="100000">
                                          <p:val>
                                            <p:fltVal val="1"/>
                                          </p:val>
                                        </p:tav>
                                      </p:tavLst>
                                    </p:anim>
                                  </p:childTnLst>
                                </p:cTn>
                              </p:par>
                            </p:childTnLst>
                          </p:cTn>
                        </p:par>
                        <p:par>
                          <p:cTn id="81" fill="hold" nodeType="afterGroup">
                            <p:stCondLst>
                              <p:cond delay="1000"/>
                            </p:stCondLst>
                            <p:childTnLst>
                              <p:par>
                                <p:cTn id="82" presetID="15" presetClass="entr" presetSubtype="0" fill="hold" nodeType="afterEffect">
                                  <p:stCondLst>
                                    <p:cond delay="0"/>
                                  </p:stCondLst>
                                  <p:childTnLst>
                                    <p:set>
                                      <p:cBhvr>
                                        <p:cTn id="83" dur="1" fill="hold">
                                          <p:stCondLst>
                                            <p:cond delay="0"/>
                                          </p:stCondLst>
                                        </p:cTn>
                                        <p:tgtEl>
                                          <p:spTgt spid="1192979"/>
                                        </p:tgtEl>
                                        <p:attrNameLst>
                                          <p:attrName>style.visibility</p:attrName>
                                        </p:attrNameLst>
                                      </p:cBhvr>
                                      <p:to>
                                        <p:strVal val="visible"/>
                                      </p:to>
                                    </p:set>
                                    <p:anim calcmode="lin" valueType="num">
                                      <p:cBhvr>
                                        <p:cTn id="84" dur="1000" fill="hold"/>
                                        <p:tgtEl>
                                          <p:spTgt spid="1192979"/>
                                        </p:tgtEl>
                                        <p:attrNameLst>
                                          <p:attrName>ppt_w</p:attrName>
                                        </p:attrNameLst>
                                      </p:cBhvr>
                                      <p:tavLst>
                                        <p:tav tm="0">
                                          <p:val>
                                            <p:fltVal val="0"/>
                                          </p:val>
                                        </p:tav>
                                        <p:tav tm="100000">
                                          <p:val>
                                            <p:strVal val="#ppt_w"/>
                                          </p:val>
                                        </p:tav>
                                      </p:tavLst>
                                    </p:anim>
                                    <p:anim calcmode="lin" valueType="num">
                                      <p:cBhvr>
                                        <p:cTn id="85" dur="1000" fill="hold"/>
                                        <p:tgtEl>
                                          <p:spTgt spid="1192979"/>
                                        </p:tgtEl>
                                        <p:attrNameLst>
                                          <p:attrName>ppt_h</p:attrName>
                                        </p:attrNameLst>
                                      </p:cBhvr>
                                      <p:tavLst>
                                        <p:tav tm="0">
                                          <p:val>
                                            <p:fltVal val="0"/>
                                          </p:val>
                                        </p:tav>
                                        <p:tav tm="100000">
                                          <p:val>
                                            <p:strVal val="#ppt_h"/>
                                          </p:val>
                                        </p:tav>
                                      </p:tavLst>
                                    </p:anim>
                                    <p:anim calcmode="lin" valueType="num">
                                      <p:cBhvr>
                                        <p:cTn id="86" dur="1000" fill="hold"/>
                                        <p:tgtEl>
                                          <p:spTgt spid="1192979"/>
                                        </p:tgtEl>
                                        <p:attrNameLst>
                                          <p:attrName>ppt_x</p:attrName>
                                        </p:attrNameLst>
                                      </p:cBhvr>
                                      <p:tavLst>
                                        <p:tav tm="0" fmla="#ppt_x+(cos(-2*pi*(1-$))*-#ppt_x-sin(-2*pi*(1-$))*(1-#ppt_y))*(1-$)">
                                          <p:val>
                                            <p:fltVal val="0"/>
                                          </p:val>
                                        </p:tav>
                                        <p:tav tm="100000">
                                          <p:val>
                                            <p:fltVal val="1"/>
                                          </p:val>
                                        </p:tav>
                                      </p:tavLst>
                                    </p:anim>
                                    <p:anim calcmode="lin" valueType="num">
                                      <p:cBhvr>
                                        <p:cTn id="87" dur="1000" fill="hold"/>
                                        <p:tgtEl>
                                          <p:spTgt spid="119297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192980"/>
                                        </p:tgtEl>
                                        <p:attrNameLst>
                                          <p:attrName>style.visibility</p:attrName>
                                        </p:attrNameLst>
                                      </p:cBhvr>
                                      <p:to>
                                        <p:strVal val="visible"/>
                                      </p:to>
                                    </p:set>
                                    <p:animEffect transition="in" filter="wipe(left)">
                                      <p:cBhvr>
                                        <p:cTn id="92" dur="500"/>
                                        <p:tgtEl>
                                          <p:spTgt spid="1192980"/>
                                        </p:tgtEl>
                                      </p:cBhvr>
                                    </p:animEffect>
                                  </p:childTnLst>
                                </p:cTn>
                              </p:par>
                            </p:childTnLst>
                          </p:cTn>
                        </p:par>
                        <p:par>
                          <p:cTn id="93" fill="hold" nodeType="afterGroup">
                            <p:stCondLst>
                              <p:cond delay="500"/>
                            </p:stCondLst>
                            <p:childTnLst>
                              <p:par>
                                <p:cTn id="94" presetID="22" presetClass="entr" presetSubtype="8" fill="hold" nodeType="afterEffect">
                                  <p:stCondLst>
                                    <p:cond delay="0"/>
                                  </p:stCondLst>
                                  <p:childTnLst>
                                    <p:set>
                                      <p:cBhvr>
                                        <p:cTn id="95" dur="1" fill="hold">
                                          <p:stCondLst>
                                            <p:cond delay="0"/>
                                          </p:stCondLst>
                                        </p:cTn>
                                        <p:tgtEl>
                                          <p:spTgt spid="1192981"/>
                                        </p:tgtEl>
                                        <p:attrNameLst>
                                          <p:attrName>style.visibility</p:attrName>
                                        </p:attrNameLst>
                                      </p:cBhvr>
                                      <p:to>
                                        <p:strVal val="visible"/>
                                      </p:to>
                                    </p:set>
                                    <p:animEffect transition="in" filter="wipe(left)">
                                      <p:cBhvr>
                                        <p:cTn id="96" dur="500"/>
                                        <p:tgtEl>
                                          <p:spTgt spid="1192981"/>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1192982"/>
                                        </p:tgtEl>
                                        <p:attrNameLst>
                                          <p:attrName>style.visibility</p:attrName>
                                        </p:attrNameLst>
                                      </p:cBhvr>
                                      <p:to>
                                        <p:strVal val="visible"/>
                                      </p:to>
                                    </p:set>
                                    <p:animEffect transition="in" filter="wipe(left)">
                                      <p:cBhvr>
                                        <p:cTn id="101" dur="500"/>
                                        <p:tgtEl>
                                          <p:spTgt spid="1192982"/>
                                        </p:tgtEl>
                                      </p:cBhvr>
                                    </p:animEffect>
                                  </p:childTnLst>
                                </p:cTn>
                              </p:par>
                            </p:childTnLst>
                          </p:cTn>
                        </p:par>
                        <p:par>
                          <p:cTn id="102" fill="hold" nodeType="afterGroup">
                            <p:stCondLst>
                              <p:cond delay="500"/>
                            </p:stCondLst>
                            <p:childTnLst>
                              <p:par>
                                <p:cTn id="103" presetID="22" presetClass="entr" presetSubtype="8" fill="hold" nodeType="afterEffect">
                                  <p:stCondLst>
                                    <p:cond delay="0"/>
                                  </p:stCondLst>
                                  <p:childTnLst>
                                    <p:set>
                                      <p:cBhvr>
                                        <p:cTn id="104" dur="1" fill="hold">
                                          <p:stCondLst>
                                            <p:cond delay="0"/>
                                          </p:stCondLst>
                                        </p:cTn>
                                        <p:tgtEl>
                                          <p:spTgt spid="1192983"/>
                                        </p:tgtEl>
                                        <p:attrNameLst>
                                          <p:attrName>style.visibility</p:attrName>
                                        </p:attrNameLst>
                                      </p:cBhvr>
                                      <p:to>
                                        <p:strVal val="visible"/>
                                      </p:to>
                                    </p:set>
                                    <p:animEffect transition="in" filter="wipe(left)">
                                      <p:cBhvr>
                                        <p:cTn id="105" dur="500"/>
                                        <p:tgtEl>
                                          <p:spTgt spid="1192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2972" grpId="0"/>
      <p:bldP spid="1192975" grpId="0"/>
      <p:bldP spid="1192976" grpId="0"/>
      <p:bldP spid="1192978" grpId="0"/>
      <p:bldP spid="1192980" grpId="0"/>
      <p:bldP spid="1192982" grpId="0"/>
      <p:bldP spid="1192983" grpId="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9">
            <a:extLst>
              <a:ext uri="{FF2B5EF4-FFF2-40B4-BE49-F238E27FC236}">
                <a16:creationId xmlns:a16="http://schemas.microsoft.com/office/drawing/2014/main" id="{F8901511-8F84-BA0D-6EF3-4DA12EBCF1B3}"/>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A3AFEA49-966B-4C88-B0BC-42000D0FCA23}" type="slidenum">
              <a:rPr lang="zh-CN" altLang="en-US" sz="1600" smtClean="0">
                <a:solidFill>
                  <a:srgbClr val="FFFF00"/>
                </a:solidFill>
                <a:ea typeface="宋体" panose="02010600030101010101" pitchFamily="2" charset="-122"/>
              </a:rPr>
              <a:pPr>
                <a:lnSpc>
                  <a:spcPct val="100000"/>
                </a:lnSpc>
                <a:spcBef>
                  <a:spcPct val="0"/>
                </a:spcBef>
                <a:buFontTx/>
                <a:buNone/>
              </a:pPr>
              <a:t>3</a:t>
            </a:fld>
            <a:endParaRPr lang="en-US" altLang="zh-CN" sz="1600">
              <a:solidFill>
                <a:srgbClr val="FFFF00"/>
              </a:solidFill>
              <a:ea typeface="宋体" panose="02010600030101010101" pitchFamily="2" charset="-122"/>
            </a:endParaRPr>
          </a:p>
        </p:txBody>
      </p:sp>
      <p:sp>
        <p:nvSpPr>
          <p:cNvPr id="1093634" name="Rectangle 2">
            <a:extLst>
              <a:ext uri="{FF2B5EF4-FFF2-40B4-BE49-F238E27FC236}">
                <a16:creationId xmlns:a16="http://schemas.microsoft.com/office/drawing/2014/main" id="{278B2899-961C-0A36-45DA-BBF21CD7B231}"/>
              </a:ext>
            </a:extLst>
          </p:cNvPr>
          <p:cNvSpPr>
            <a:spLocks noGrp="1" noChangeArrowheads="1"/>
          </p:cNvSpPr>
          <p:nvPr>
            <p:ph type="body" idx="4294967295"/>
          </p:nvPr>
        </p:nvSpPr>
        <p:spPr>
          <a:xfrm>
            <a:off x="431800" y="1592263"/>
            <a:ext cx="2808288" cy="468312"/>
          </a:xfrm>
        </p:spPr>
        <p:txBody>
          <a:bodyPr/>
          <a:lstStyle/>
          <a:p>
            <a:pPr>
              <a:lnSpc>
                <a:spcPct val="100000"/>
              </a:lnSpc>
              <a:buFont typeface="Wingdings" panose="05000000000000000000" pitchFamily="2" charset="2"/>
              <a:buNone/>
            </a:pPr>
            <a:r>
              <a:rPr lang="en-US" altLang="zh-CN" sz="2400" b="1">
                <a:latin typeface="宋体" panose="02010600030101010101" pitchFamily="2" charset="-122"/>
              </a:rPr>
              <a:t>1. </a:t>
            </a:r>
            <a:r>
              <a:rPr lang="zh-CN" altLang="en-US" sz="2400" b="1">
                <a:latin typeface="宋体" panose="02010600030101010101" pitchFamily="2" charset="-122"/>
              </a:rPr>
              <a:t>什么是反馈</a:t>
            </a:r>
          </a:p>
        </p:txBody>
      </p:sp>
      <p:sp>
        <p:nvSpPr>
          <p:cNvPr id="1093635" name="Text Box 3">
            <a:extLst>
              <a:ext uri="{FF2B5EF4-FFF2-40B4-BE49-F238E27FC236}">
                <a16:creationId xmlns:a16="http://schemas.microsoft.com/office/drawing/2014/main" id="{395F517F-5E2E-0FFC-75E3-6FC265A6F996}"/>
              </a:ext>
            </a:extLst>
          </p:cNvPr>
          <p:cNvSpPr txBox="1">
            <a:spLocks noChangeArrowheads="1"/>
          </p:cNvSpPr>
          <p:nvPr/>
        </p:nvSpPr>
        <p:spPr bwMode="auto">
          <a:xfrm>
            <a:off x="863600" y="3105150"/>
            <a:ext cx="76327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sz="2400"/>
              <a:t>     </a:t>
            </a:r>
            <a:r>
              <a:rPr kumimoji="1" lang="zh-CN" altLang="en-US" sz="2400" b="1">
                <a:solidFill>
                  <a:schemeClr val="tx2"/>
                </a:solidFill>
              </a:rPr>
              <a:t>放大电路输出量的一部分或全部通过一定的方式引回到输入回路，影响输入，称为反馈。</a:t>
            </a:r>
          </a:p>
        </p:txBody>
      </p:sp>
      <p:sp>
        <p:nvSpPr>
          <p:cNvPr id="1093637" name="Text Box 5">
            <a:extLst>
              <a:ext uri="{FF2B5EF4-FFF2-40B4-BE49-F238E27FC236}">
                <a16:creationId xmlns:a16="http://schemas.microsoft.com/office/drawing/2014/main" id="{71287D71-BAFB-C013-F023-94E5F7FFB614}"/>
              </a:ext>
            </a:extLst>
          </p:cNvPr>
          <p:cNvSpPr txBox="1">
            <a:spLocks noChangeArrowheads="1"/>
          </p:cNvSpPr>
          <p:nvPr/>
        </p:nvSpPr>
        <p:spPr bwMode="auto">
          <a:xfrm>
            <a:off x="611188" y="2636838"/>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sz="2400" b="1"/>
              <a:t>要研究哪些问题？</a:t>
            </a:r>
          </a:p>
        </p:txBody>
      </p:sp>
      <p:sp>
        <p:nvSpPr>
          <p:cNvPr id="1093640" name="AutoShape 8">
            <a:extLst>
              <a:ext uri="{FF2B5EF4-FFF2-40B4-BE49-F238E27FC236}">
                <a16:creationId xmlns:a16="http://schemas.microsoft.com/office/drawing/2014/main" id="{BBDBA1C5-DC3D-7951-D839-D737B0C3573F}"/>
              </a:ext>
            </a:extLst>
          </p:cNvPr>
          <p:cNvSpPr>
            <a:spLocks/>
          </p:cNvSpPr>
          <p:nvPr/>
        </p:nvSpPr>
        <p:spPr bwMode="auto">
          <a:xfrm>
            <a:off x="8135938" y="4184650"/>
            <a:ext cx="958850" cy="865188"/>
          </a:xfrm>
          <a:prstGeom prst="borderCallout1">
            <a:avLst>
              <a:gd name="adj1" fmla="val 13213"/>
              <a:gd name="adj2" fmla="val -7949"/>
              <a:gd name="adj3" fmla="val -62569"/>
              <a:gd name="adj4" fmla="val -27319"/>
            </a:avLst>
          </a:prstGeom>
          <a:solidFill>
            <a:srgbClr val="FFFFC5"/>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b="1">
                <a:solidFill>
                  <a:schemeClr val="hlink"/>
                </a:solidFill>
                <a:ea typeface="楷体_GB2312" pitchFamily="49" charset="-122"/>
              </a:rPr>
              <a:t>怎样引回</a:t>
            </a:r>
          </a:p>
        </p:txBody>
      </p:sp>
      <p:sp>
        <p:nvSpPr>
          <p:cNvPr id="1093641" name="Line 9">
            <a:extLst>
              <a:ext uri="{FF2B5EF4-FFF2-40B4-BE49-F238E27FC236}">
                <a16:creationId xmlns:a16="http://schemas.microsoft.com/office/drawing/2014/main" id="{823C1956-705C-DA45-BE65-3C2A8BD3E559}"/>
              </a:ext>
            </a:extLst>
          </p:cNvPr>
          <p:cNvSpPr>
            <a:spLocks noChangeShapeType="1"/>
          </p:cNvSpPr>
          <p:nvPr/>
        </p:nvSpPr>
        <p:spPr bwMode="auto">
          <a:xfrm>
            <a:off x="7885113" y="3608388"/>
            <a:ext cx="555625"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3643" name="AutoShape 11">
            <a:extLst>
              <a:ext uri="{FF2B5EF4-FFF2-40B4-BE49-F238E27FC236}">
                <a16:creationId xmlns:a16="http://schemas.microsoft.com/office/drawing/2014/main" id="{AFA3EB09-1EE0-3EE2-89BA-2DFBA0582D9B}"/>
              </a:ext>
            </a:extLst>
          </p:cNvPr>
          <p:cNvSpPr>
            <a:spLocks/>
          </p:cNvSpPr>
          <p:nvPr/>
        </p:nvSpPr>
        <p:spPr bwMode="auto">
          <a:xfrm>
            <a:off x="34925" y="4184650"/>
            <a:ext cx="2843213" cy="900113"/>
          </a:xfrm>
          <a:prstGeom prst="borderCallout1">
            <a:avLst>
              <a:gd name="adj1" fmla="val 12699"/>
              <a:gd name="adj2" fmla="val 102681"/>
              <a:gd name="adj3" fmla="val -66139"/>
              <a:gd name="adj4" fmla="val 110273"/>
            </a:avLst>
          </a:prstGeom>
          <a:solidFill>
            <a:srgbClr val="FFFFC5"/>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b="1" dirty="0">
                <a:solidFill>
                  <a:schemeClr val="hlink"/>
                </a:solidFill>
                <a:ea typeface="楷体_GB2312" pitchFamily="49" charset="-122"/>
              </a:rPr>
              <a:t>是从输出电压还是输出电流引出反馈</a:t>
            </a:r>
          </a:p>
        </p:txBody>
      </p:sp>
      <p:sp>
        <p:nvSpPr>
          <p:cNvPr id="1093644" name="Line 12">
            <a:extLst>
              <a:ext uri="{FF2B5EF4-FFF2-40B4-BE49-F238E27FC236}">
                <a16:creationId xmlns:a16="http://schemas.microsoft.com/office/drawing/2014/main" id="{B2D858B2-0FA6-0FA5-F252-DD436ABC6170}"/>
              </a:ext>
            </a:extLst>
          </p:cNvPr>
          <p:cNvSpPr>
            <a:spLocks noChangeShapeType="1"/>
          </p:cNvSpPr>
          <p:nvPr/>
        </p:nvSpPr>
        <p:spPr bwMode="auto">
          <a:xfrm>
            <a:off x="2555875" y="3608388"/>
            <a:ext cx="1008063"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3646" name="AutoShape 14">
            <a:extLst>
              <a:ext uri="{FF2B5EF4-FFF2-40B4-BE49-F238E27FC236}">
                <a16:creationId xmlns:a16="http://schemas.microsoft.com/office/drawing/2014/main" id="{C0416909-D12E-DAF6-191B-F85687D4B12B}"/>
              </a:ext>
            </a:extLst>
          </p:cNvPr>
          <p:cNvSpPr>
            <a:spLocks/>
          </p:cNvSpPr>
          <p:nvPr/>
        </p:nvSpPr>
        <p:spPr bwMode="auto">
          <a:xfrm>
            <a:off x="2916238" y="4184650"/>
            <a:ext cx="1008062" cy="504825"/>
          </a:xfrm>
          <a:prstGeom prst="borderCallout1">
            <a:avLst>
              <a:gd name="adj1" fmla="val 22644"/>
              <a:gd name="adj2" fmla="val 107560"/>
              <a:gd name="adj3" fmla="val -104403"/>
              <a:gd name="adj4" fmla="val 163935"/>
            </a:avLst>
          </a:prstGeom>
          <a:solidFill>
            <a:srgbClr val="FFFFC5"/>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b="1">
                <a:solidFill>
                  <a:schemeClr val="hlink"/>
                </a:solidFill>
                <a:ea typeface="楷体_GB2312" pitchFamily="49" charset="-122"/>
              </a:rPr>
              <a:t>多少</a:t>
            </a:r>
          </a:p>
        </p:txBody>
      </p:sp>
      <p:sp>
        <p:nvSpPr>
          <p:cNvPr id="1093647" name="Line 15">
            <a:extLst>
              <a:ext uri="{FF2B5EF4-FFF2-40B4-BE49-F238E27FC236}">
                <a16:creationId xmlns:a16="http://schemas.microsoft.com/office/drawing/2014/main" id="{DEBCD22C-7B8E-B748-08F4-BDF83505DC74}"/>
              </a:ext>
            </a:extLst>
          </p:cNvPr>
          <p:cNvSpPr>
            <a:spLocks noChangeShapeType="1"/>
          </p:cNvSpPr>
          <p:nvPr/>
        </p:nvSpPr>
        <p:spPr bwMode="auto">
          <a:xfrm>
            <a:off x="4032250" y="3608388"/>
            <a:ext cx="1584325"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3649" name="AutoShape 17">
            <a:extLst>
              <a:ext uri="{FF2B5EF4-FFF2-40B4-BE49-F238E27FC236}">
                <a16:creationId xmlns:a16="http://schemas.microsoft.com/office/drawing/2014/main" id="{21532805-0EFF-556D-FF37-91CA31D2D931}"/>
              </a:ext>
            </a:extLst>
          </p:cNvPr>
          <p:cNvSpPr>
            <a:spLocks/>
          </p:cNvSpPr>
          <p:nvPr/>
        </p:nvSpPr>
        <p:spPr bwMode="auto">
          <a:xfrm>
            <a:off x="7019925" y="4184650"/>
            <a:ext cx="1089025" cy="828675"/>
          </a:xfrm>
          <a:prstGeom prst="borderCallout1">
            <a:avLst>
              <a:gd name="adj1" fmla="val 13792"/>
              <a:gd name="adj2" fmla="val -6995"/>
              <a:gd name="adj3" fmla="val -66093"/>
              <a:gd name="adj4" fmla="val -48690"/>
            </a:avLst>
          </a:prstGeom>
          <a:solidFill>
            <a:srgbClr val="FFFFC5"/>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b="1">
                <a:solidFill>
                  <a:schemeClr val="hlink"/>
                </a:solidFill>
                <a:ea typeface="楷体_GB2312" pitchFamily="49" charset="-122"/>
              </a:rPr>
              <a:t>怎样引出</a:t>
            </a:r>
          </a:p>
        </p:txBody>
      </p:sp>
      <p:sp>
        <p:nvSpPr>
          <p:cNvPr id="1093650" name="Line 18">
            <a:extLst>
              <a:ext uri="{FF2B5EF4-FFF2-40B4-BE49-F238E27FC236}">
                <a16:creationId xmlns:a16="http://schemas.microsoft.com/office/drawing/2014/main" id="{21A50D75-9A3D-2980-A1B2-40355FDB4C67}"/>
              </a:ext>
            </a:extLst>
          </p:cNvPr>
          <p:cNvSpPr>
            <a:spLocks noChangeShapeType="1"/>
          </p:cNvSpPr>
          <p:nvPr/>
        </p:nvSpPr>
        <p:spPr bwMode="auto">
          <a:xfrm>
            <a:off x="6192838" y="3608388"/>
            <a:ext cx="1474787"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3651" name="Text Box 19">
            <a:extLst>
              <a:ext uri="{FF2B5EF4-FFF2-40B4-BE49-F238E27FC236}">
                <a16:creationId xmlns:a16="http://schemas.microsoft.com/office/drawing/2014/main" id="{42DFBFF2-621A-8EB6-E51C-5E8A7BDEA192}"/>
              </a:ext>
            </a:extLst>
          </p:cNvPr>
          <p:cNvSpPr txBox="1">
            <a:spLocks noChangeArrowheads="1"/>
          </p:cNvSpPr>
          <p:nvPr/>
        </p:nvSpPr>
        <p:spPr bwMode="auto">
          <a:xfrm>
            <a:off x="503238" y="2097088"/>
            <a:ext cx="4824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sz="2400" b="1"/>
              <a:t>反馈放大电路可用方框图表示。</a:t>
            </a:r>
          </a:p>
        </p:txBody>
      </p:sp>
      <p:sp>
        <p:nvSpPr>
          <p:cNvPr id="1093653" name="AutoShape 21">
            <a:extLst>
              <a:ext uri="{FF2B5EF4-FFF2-40B4-BE49-F238E27FC236}">
                <a16:creationId xmlns:a16="http://schemas.microsoft.com/office/drawing/2014/main" id="{4B02CF64-C288-1CE2-E996-A4F9A8155395}"/>
              </a:ext>
            </a:extLst>
          </p:cNvPr>
          <p:cNvSpPr>
            <a:spLocks/>
          </p:cNvSpPr>
          <p:nvPr/>
        </p:nvSpPr>
        <p:spPr bwMode="auto">
          <a:xfrm>
            <a:off x="3959225" y="4184650"/>
            <a:ext cx="3000375" cy="865188"/>
          </a:xfrm>
          <a:prstGeom prst="borderCallout1">
            <a:avLst>
              <a:gd name="adj1" fmla="val 13213"/>
              <a:gd name="adj2" fmla="val -2542"/>
              <a:gd name="adj3" fmla="val -12292"/>
              <a:gd name="adj4" fmla="val -16454"/>
            </a:avLst>
          </a:prstGeom>
          <a:solidFill>
            <a:srgbClr val="FFFFC5"/>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kumimoji="1" lang="zh-CN" altLang="en-US" sz="2400" b="1">
                <a:solidFill>
                  <a:schemeClr val="hlink"/>
                </a:solidFill>
                <a:ea typeface="楷体_GB2312" pitchFamily="49" charset="-122"/>
              </a:rPr>
              <a:t>影响放大电路的输入电压还是输入电流</a:t>
            </a:r>
          </a:p>
        </p:txBody>
      </p:sp>
      <p:sp>
        <p:nvSpPr>
          <p:cNvPr id="1093654" name="Line 22">
            <a:extLst>
              <a:ext uri="{FF2B5EF4-FFF2-40B4-BE49-F238E27FC236}">
                <a16:creationId xmlns:a16="http://schemas.microsoft.com/office/drawing/2014/main" id="{934393DF-D0AC-152C-9C93-E97C8C79504E}"/>
              </a:ext>
            </a:extLst>
          </p:cNvPr>
          <p:cNvSpPr>
            <a:spLocks noChangeShapeType="1"/>
          </p:cNvSpPr>
          <p:nvPr/>
        </p:nvSpPr>
        <p:spPr bwMode="auto">
          <a:xfrm>
            <a:off x="2843213" y="4041775"/>
            <a:ext cx="1260475"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3656" name="Rectangle 24">
            <a:extLst>
              <a:ext uri="{FF2B5EF4-FFF2-40B4-BE49-F238E27FC236}">
                <a16:creationId xmlns:a16="http://schemas.microsoft.com/office/drawing/2014/main" id="{3F08BF17-DD48-6001-C320-EB0626F33786}"/>
              </a:ext>
            </a:extLst>
          </p:cNvPr>
          <p:cNvSpPr>
            <a:spLocks noChangeArrowheads="1"/>
          </p:cNvSpPr>
          <p:nvPr/>
        </p:nvSpPr>
        <p:spPr bwMode="auto">
          <a:xfrm>
            <a:off x="3959225" y="2636838"/>
            <a:ext cx="4860925"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Wingdings" panose="05000000000000000000" pitchFamily="2" charset="2"/>
              <a:buNone/>
            </a:pPr>
            <a:r>
              <a:rPr lang="zh-CN" altLang="en-US" sz="2400" b="1">
                <a:solidFill>
                  <a:srgbClr val="000000"/>
                </a:solidFill>
                <a:ea typeface="楷体_GB2312" pitchFamily="49" charset="-122"/>
              </a:rPr>
              <a:t>反馈通路</a:t>
            </a:r>
            <a:r>
              <a:rPr lang="en-US" altLang="zh-CN" sz="2400" b="1">
                <a:solidFill>
                  <a:srgbClr val="000000"/>
                </a:solidFill>
                <a:ea typeface="楷体_GB2312" pitchFamily="49" charset="-122"/>
              </a:rPr>
              <a:t>——</a:t>
            </a:r>
            <a:r>
              <a:rPr lang="zh-CN" altLang="en-US" sz="2400" b="1">
                <a:solidFill>
                  <a:srgbClr val="000000"/>
                </a:solidFill>
                <a:ea typeface="楷体_GB2312" pitchFamily="49" charset="-122"/>
              </a:rPr>
              <a:t>信号反向传输的渠道</a:t>
            </a:r>
          </a:p>
        </p:txBody>
      </p:sp>
      <p:sp>
        <p:nvSpPr>
          <p:cNvPr id="1093657" name="Rectangle 25">
            <a:extLst>
              <a:ext uri="{FF2B5EF4-FFF2-40B4-BE49-F238E27FC236}">
                <a16:creationId xmlns:a16="http://schemas.microsoft.com/office/drawing/2014/main" id="{6719CAA8-8A4A-874E-4495-1227076FD560}"/>
              </a:ext>
            </a:extLst>
          </p:cNvPr>
          <p:cNvSpPr>
            <a:spLocks noChangeArrowheads="1"/>
          </p:cNvSpPr>
          <p:nvPr/>
        </p:nvSpPr>
        <p:spPr bwMode="auto">
          <a:xfrm>
            <a:off x="503238" y="5157788"/>
            <a:ext cx="3313112"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Wingdings" panose="05000000000000000000" pitchFamily="2" charset="2"/>
              <a:buNone/>
            </a:pPr>
            <a:r>
              <a:rPr lang="zh-CN" altLang="en-US" sz="2400" b="1">
                <a:solidFill>
                  <a:srgbClr val="000000"/>
                </a:solidFill>
              </a:rPr>
              <a:t>开环 </a:t>
            </a:r>
            <a:r>
              <a:rPr lang="en-US" altLang="zh-CN" sz="2400" b="1">
                <a:solidFill>
                  <a:srgbClr val="000000"/>
                </a:solidFill>
              </a:rPr>
              <a:t>——</a:t>
            </a:r>
            <a:r>
              <a:rPr lang="zh-CN" altLang="en-US" sz="2400" b="1">
                <a:solidFill>
                  <a:srgbClr val="000000"/>
                </a:solidFill>
              </a:rPr>
              <a:t>无反馈通路</a:t>
            </a:r>
          </a:p>
        </p:txBody>
      </p:sp>
      <p:sp>
        <p:nvSpPr>
          <p:cNvPr id="1093658" name="Rectangle 26">
            <a:extLst>
              <a:ext uri="{FF2B5EF4-FFF2-40B4-BE49-F238E27FC236}">
                <a16:creationId xmlns:a16="http://schemas.microsoft.com/office/drawing/2014/main" id="{1EA79B7D-0D39-C094-2623-B6995CCC67F0}"/>
              </a:ext>
            </a:extLst>
          </p:cNvPr>
          <p:cNvSpPr>
            <a:spLocks noChangeArrowheads="1"/>
          </p:cNvSpPr>
          <p:nvPr/>
        </p:nvSpPr>
        <p:spPr bwMode="auto">
          <a:xfrm>
            <a:off x="3743325" y="5157788"/>
            <a:ext cx="4068763"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Wingdings" panose="05000000000000000000" pitchFamily="2" charset="2"/>
              <a:buNone/>
            </a:pPr>
            <a:r>
              <a:rPr lang="zh-CN" altLang="en-US" sz="2400" b="1">
                <a:solidFill>
                  <a:srgbClr val="000000"/>
                </a:solidFill>
              </a:rPr>
              <a:t>闭环 </a:t>
            </a:r>
            <a:r>
              <a:rPr lang="en-US" altLang="zh-CN" sz="2400" b="1">
                <a:solidFill>
                  <a:srgbClr val="000000"/>
                </a:solidFill>
              </a:rPr>
              <a:t>——</a:t>
            </a:r>
            <a:r>
              <a:rPr lang="zh-CN" altLang="en-US" sz="2400" b="1">
                <a:solidFill>
                  <a:srgbClr val="000000"/>
                </a:solidFill>
              </a:rPr>
              <a:t>有反馈通路</a:t>
            </a:r>
          </a:p>
        </p:txBody>
      </p:sp>
      <p:sp>
        <p:nvSpPr>
          <p:cNvPr id="8212" name="Rectangle 28">
            <a:extLst>
              <a:ext uri="{FF2B5EF4-FFF2-40B4-BE49-F238E27FC236}">
                <a16:creationId xmlns:a16="http://schemas.microsoft.com/office/drawing/2014/main" id="{EBE12D37-B8FC-25CB-40E0-1B94546A8B19}"/>
              </a:ext>
            </a:extLst>
          </p:cNvPr>
          <p:cNvSpPr>
            <a:spLocks noChangeArrowheads="1"/>
          </p:cNvSpPr>
          <p:nvPr/>
        </p:nvSpPr>
        <p:spPr bwMode="auto">
          <a:xfrm>
            <a:off x="279400" y="1073150"/>
            <a:ext cx="37528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en-US" altLang="zh-CN" b="1"/>
              <a:t>9.1.1</a:t>
            </a:r>
            <a:r>
              <a:rPr lang="zh-CN" altLang="en-US" b="1"/>
              <a:t>　反馈的基本概念</a:t>
            </a:r>
          </a:p>
        </p:txBody>
      </p:sp>
      <p:sp>
        <p:nvSpPr>
          <p:cNvPr id="8213" name="Rectangle 29">
            <a:extLst>
              <a:ext uri="{FF2B5EF4-FFF2-40B4-BE49-F238E27FC236}">
                <a16:creationId xmlns:a16="http://schemas.microsoft.com/office/drawing/2014/main" id="{CB654C23-19AB-3EBD-5035-8807E1B1D56A}"/>
              </a:ext>
            </a:extLst>
          </p:cNvPr>
          <p:cNvSpPr>
            <a:spLocks noGrp="1" noChangeArrowheads="1"/>
          </p:cNvSpPr>
          <p:nvPr>
            <p:ph type="title"/>
          </p:nvPr>
        </p:nvSpPr>
        <p:spPr/>
        <p:txBody>
          <a:bodyPr/>
          <a:lstStyle/>
          <a:p>
            <a:r>
              <a:rPr lang="en-US" altLang="zh-CN"/>
              <a:t>9.1</a:t>
            </a:r>
            <a:r>
              <a:rPr lang="zh-CN" altLang="en-US"/>
              <a:t>　反馈的基本概念与分类</a:t>
            </a:r>
          </a:p>
        </p:txBody>
      </p:sp>
      <p:graphicFrame>
        <p:nvGraphicFramePr>
          <p:cNvPr id="3" name="Object 30">
            <a:extLst>
              <a:ext uri="{FF2B5EF4-FFF2-40B4-BE49-F238E27FC236}">
                <a16:creationId xmlns:a16="http://schemas.microsoft.com/office/drawing/2014/main" id="{7A7669A9-EBDD-8185-A46C-E13A1E1C0F4D}"/>
              </a:ext>
            </a:extLst>
          </p:cNvPr>
          <p:cNvGraphicFramePr>
            <a:graphicFrameLocks noChangeAspect="1"/>
          </p:cNvGraphicFramePr>
          <p:nvPr>
            <p:extLst>
              <p:ext uri="{D42A27DB-BD31-4B8C-83A1-F6EECF244321}">
                <p14:modId xmlns:p14="http://schemas.microsoft.com/office/powerpoint/2010/main" val="3247294131"/>
              </p:ext>
            </p:extLst>
          </p:nvPr>
        </p:nvGraphicFramePr>
        <p:xfrm>
          <a:off x="3887924" y="981075"/>
          <a:ext cx="5260160" cy="1655837"/>
        </p:xfrm>
        <a:graphic>
          <a:graphicData uri="http://schemas.openxmlformats.org/presentationml/2006/ole">
            <mc:AlternateContent xmlns:mc="http://schemas.openxmlformats.org/markup-compatibility/2006">
              <mc:Choice xmlns:v="urn:schemas-microsoft-com:vml" Requires="v">
                <p:oleObj name="Visio" r:id="rId2" imgW="3733598" imgH="1162153" progId="Visio.Drawing.11">
                  <p:embed/>
                </p:oleObj>
              </mc:Choice>
              <mc:Fallback>
                <p:oleObj name="Visio" r:id="rId2" imgW="3733598" imgH="1162153" progId="Visio.Drawing.11">
                  <p:embed/>
                  <p:pic>
                    <p:nvPicPr>
                      <p:cNvPr id="1093662" name="Object 30"/>
                      <p:cNvPicPr>
                        <a:picLocks noChangeAspect="1" noChangeArrowheads="1"/>
                      </p:cNvPicPr>
                      <p:nvPr/>
                    </p:nvPicPr>
                    <p:blipFill>
                      <a:blip r:embed="rId3"/>
                      <a:srcRect/>
                      <a:stretch>
                        <a:fillRect/>
                      </a:stretch>
                    </p:blipFill>
                    <p:spPr bwMode="auto">
                      <a:xfrm>
                        <a:off x="3887924" y="981075"/>
                        <a:ext cx="5260160" cy="1655837"/>
                      </a:xfrm>
                      <a:prstGeom prst="rect">
                        <a:avLst/>
                      </a:prstGeom>
                      <a:noFill/>
                      <a:ln>
                        <a:noFill/>
                      </a:ln>
                      <a:effectLst/>
                    </p:spPr>
                  </p:pic>
                </p:oleObj>
              </mc:Fallback>
            </mc:AlternateContent>
          </a:graphicData>
        </a:graphic>
      </p:graphicFrame>
      <p:sp>
        <p:nvSpPr>
          <p:cNvPr id="4" name="Text Box 19">
            <a:extLst>
              <a:ext uri="{FF2B5EF4-FFF2-40B4-BE49-F238E27FC236}">
                <a16:creationId xmlns:a16="http://schemas.microsoft.com/office/drawing/2014/main" id="{9FA0413E-05BD-BB10-CF63-8A1D0898D20B}"/>
              </a:ext>
            </a:extLst>
          </p:cNvPr>
          <p:cNvSpPr txBox="1">
            <a:spLocks noChangeArrowheads="1"/>
          </p:cNvSpPr>
          <p:nvPr/>
        </p:nvSpPr>
        <p:spPr bwMode="auto">
          <a:xfrm>
            <a:off x="2023617" y="2133600"/>
            <a:ext cx="2751455" cy="39878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sz="2000" b="1" dirty="0"/>
              <a:t>箭头表示信号的流向。</a:t>
            </a:r>
          </a:p>
        </p:txBody>
      </p:sp>
      <p:cxnSp>
        <p:nvCxnSpPr>
          <p:cNvPr id="6" name="直接箭头连接符 5">
            <a:extLst>
              <a:ext uri="{FF2B5EF4-FFF2-40B4-BE49-F238E27FC236}">
                <a16:creationId xmlns:a16="http://schemas.microsoft.com/office/drawing/2014/main" id="{49F6F1E4-03B8-737B-26A6-53E7B95EFD2A}"/>
              </a:ext>
            </a:extLst>
          </p:cNvPr>
          <p:cNvCxnSpPr/>
          <p:nvPr/>
        </p:nvCxnSpPr>
        <p:spPr>
          <a:xfrm flipV="1">
            <a:off x="4824412" y="1935004"/>
            <a:ext cx="287648" cy="14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34460A0B-EDCC-1188-6059-CE62E200CD16}"/>
              </a:ext>
            </a:extLst>
          </p:cNvPr>
          <p:cNvCxnSpPr/>
          <p:nvPr/>
        </p:nvCxnSpPr>
        <p:spPr>
          <a:xfrm flipV="1">
            <a:off x="4678770" y="1503326"/>
            <a:ext cx="96302" cy="53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35FB5B6-0AB3-7A2A-6C09-0449343BCF68}"/>
                  </a:ext>
                </a:extLst>
              </p:cNvPr>
              <p:cNvSpPr txBox="1"/>
              <p:nvPr/>
            </p:nvSpPr>
            <p:spPr>
              <a:xfrm>
                <a:off x="1295213" y="5625244"/>
                <a:ext cx="5941083" cy="1307409"/>
              </a:xfrm>
              <a:prstGeom prst="rect">
                <a:avLst/>
              </a:prstGeom>
              <a:solidFill>
                <a:srgbClr val="FFFF00"/>
              </a:solidFill>
            </p:spPr>
            <p:txBody>
              <a:bodyPr wrap="square" rtlCol="0">
                <a:spAutoFit/>
              </a:bodyPr>
              <a:lstStyle/>
              <a:p>
                <a14:m>
                  <m:oMath xmlns:m="http://schemas.openxmlformats.org/officeDocument/2006/math">
                    <m:acc>
                      <m:accPr>
                        <m:chr m:val="̇"/>
                        <m:ctrlPr>
                          <a:rPr lang="en-US" altLang="zh-CN" i="1" smtClean="0">
                            <a:highlight>
                              <a:srgbClr val="FFFF00"/>
                            </a:highlight>
                            <a:latin typeface="Cambria Math" panose="02040503050406030204" pitchFamily="18" charset="0"/>
                          </a:rPr>
                        </m:ctrlPr>
                      </m:accPr>
                      <m:e>
                        <m:sSub>
                          <m:sSubPr>
                            <m:ctrlPr>
                              <a:rPr lang="en-US" altLang="zh-CN" i="1" smtClean="0">
                                <a:highlight>
                                  <a:srgbClr val="FFFF00"/>
                                </a:highlight>
                                <a:latin typeface="Cambria Math" panose="02040503050406030204" pitchFamily="18" charset="0"/>
                              </a:rPr>
                            </m:ctrlPr>
                          </m:sSubPr>
                          <m:e>
                            <m:r>
                              <a:rPr lang="en-US" altLang="zh-CN" b="0" i="1" smtClean="0">
                                <a:highlight>
                                  <a:srgbClr val="FFFF00"/>
                                </a:highlight>
                                <a:latin typeface="Cambria Math" panose="02040503050406030204" pitchFamily="18" charset="0"/>
                              </a:rPr>
                              <m:t>𝑋</m:t>
                            </m:r>
                          </m:e>
                          <m:sub>
                            <m:r>
                              <a:rPr lang="en-US" altLang="zh-CN" b="0" i="1" smtClean="0">
                                <a:highlight>
                                  <a:srgbClr val="FFFF00"/>
                                </a:highlight>
                                <a:latin typeface="Cambria Math" panose="02040503050406030204" pitchFamily="18" charset="0"/>
                              </a:rPr>
                              <m:t>𝑖</m:t>
                            </m:r>
                          </m:sub>
                        </m:sSub>
                      </m:e>
                    </m:acc>
                  </m:oMath>
                </a14:m>
                <a:r>
                  <a:rPr lang="en-US" altLang="zh-CN" dirty="0">
                    <a:highlight>
                      <a:srgbClr val="FFFF00"/>
                    </a:highlight>
                  </a:rPr>
                  <a:t>   --  </a:t>
                </a:r>
                <a:r>
                  <a:rPr lang="zh-CN" altLang="en-US" dirty="0">
                    <a:highlight>
                      <a:srgbClr val="FFFF00"/>
                    </a:highlight>
                  </a:rPr>
                  <a:t>输入信号</a:t>
                </a:r>
                <a:r>
                  <a:rPr lang="en-US" altLang="zh-CN" dirty="0">
                    <a:highlight>
                      <a:srgbClr val="FFFF00"/>
                    </a:highlight>
                  </a:rPr>
                  <a:t>		</a:t>
                </a:r>
                <a14:m>
                  <m:oMath xmlns:m="http://schemas.openxmlformats.org/officeDocument/2006/math">
                    <m:acc>
                      <m:accPr>
                        <m:chr m:val="̇"/>
                        <m:ctrlPr>
                          <a:rPr lang="en-US" altLang="zh-CN" i="1">
                            <a:highlight>
                              <a:srgbClr val="FFFF00"/>
                            </a:highlight>
                            <a:latin typeface="Cambria Math" panose="02040503050406030204" pitchFamily="18" charset="0"/>
                          </a:rPr>
                        </m:ctrlPr>
                      </m:accPr>
                      <m:e>
                        <m:sSub>
                          <m:sSubPr>
                            <m:ctrlPr>
                              <a:rPr lang="en-US"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𝑋</m:t>
                            </m:r>
                          </m:e>
                          <m:sub>
                            <m:r>
                              <a:rPr lang="en-US" altLang="zh-CN" b="0" i="1" smtClean="0">
                                <a:highlight>
                                  <a:srgbClr val="FFFF00"/>
                                </a:highlight>
                                <a:latin typeface="Cambria Math" panose="02040503050406030204" pitchFamily="18" charset="0"/>
                              </a:rPr>
                              <m:t>𝑜</m:t>
                            </m:r>
                          </m:sub>
                        </m:sSub>
                        <m:r>
                          <a:rPr lang="en-US" altLang="zh-CN" b="0" i="1" smtClean="0">
                            <a:highlight>
                              <a:srgbClr val="FFFF00"/>
                            </a:highlight>
                            <a:latin typeface="Cambria Math" panose="02040503050406030204" pitchFamily="18" charset="0"/>
                          </a:rPr>
                          <m:t>  </m:t>
                        </m:r>
                      </m:e>
                    </m:acc>
                  </m:oMath>
                </a14:m>
                <a:r>
                  <a:rPr lang="en-US" altLang="zh-CN" dirty="0">
                    <a:highlight>
                      <a:srgbClr val="FFFF00"/>
                    </a:highlight>
                  </a:rPr>
                  <a:t>--  </a:t>
                </a:r>
                <a:r>
                  <a:rPr lang="zh-CN" altLang="en-US" dirty="0">
                    <a:highlight>
                      <a:srgbClr val="FFFF00"/>
                    </a:highlight>
                  </a:rPr>
                  <a:t>输出信号</a:t>
                </a:r>
                <a:endParaRPr lang="en-US" altLang="zh-CN" dirty="0">
                  <a:highlight>
                    <a:srgbClr val="FFFF00"/>
                  </a:highlight>
                </a:endParaRPr>
              </a:p>
              <a:p>
                <a14:m>
                  <m:oMath xmlns:m="http://schemas.openxmlformats.org/officeDocument/2006/math">
                    <m:acc>
                      <m:accPr>
                        <m:chr m:val="̇"/>
                        <m:ctrlPr>
                          <a:rPr lang="en-US" altLang="zh-CN" i="1" smtClean="0">
                            <a:highlight>
                              <a:srgbClr val="FFFF00"/>
                            </a:highlight>
                            <a:latin typeface="Cambria Math" panose="02040503050406030204" pitchFamily="18" charset="0"/>
                          </a:rPr>
                        </m:ctrlPr>
                      </m:accPr>
                      <m:e>
                        <m:sSub>
                          <m:sSubPr>
                            <m:ctrlPr>
                              <a:rPr lang="en-US" altLang="zh-CN" i="1" smtClean="0">
                                <a:highlight>
                                  <a:srgbClr val="FFFF00"/>
                                </a:highlight>
                                <a:latin typeface="Cambria Math" panose="02040503050406030204" pitchFamily="18" charset="0"/>
                              </a:rPr>
                            </m:ctrlPr>
                          </m:sSubPr>
                          <m:e>
                            <m:r>
                              <a:rPr lang="en-US" altLang="zh-CN" b="0" i="1" smtClean="0">
                                <a:highlight>
                                  <a:srgbClr val="FFFF00"/>
                                </a:highlight>
                                <a:latin typeface="Cambria Math" panose="02040503050406030204" pitchFamily="18" charset="0"/>
                              </a:rPr>
                              <m:t>𝑋</m:t>
                            </m:r>
                          </m:e>
                          <m:sub>
                            <m:r>
                              <a:rPr lang="en-US" altLang="zh-CN" b="0" i="1" smtClean="0">
                                <a:highlight>
                                  <a:srgbClr val="FFFF00"/>
                                </a:highlight>
                                <a:latin typeface="Cambria Math" panose="02040503050406030204" pitchFamily="18" charset="0"/>
                              </a:rPr>
                              <m:t>𝑖𝑑</m:t>
                            </m:r>
                          </m:sub>
                        </m:sSub>
                      </m:e>
                    </m:acc>
                    <m:r>
                      <a:rPr lang="en-US" altLang="zh-CN" b="0" i="1" smtClean="0">
                        <a:highlight>
                          <a:srgbClr val="FFFF00"/>
                        </a:highlight>
                        <a:latin typeface="Cambria Math" panose="02040503050406030204" pitchFamily="18" charset="0"/>
                      </a:rPr>
                      <m:t> </m:t>
                    </m:r>
                  </m:oMath>
                </a14:m>
                <a:r>
                  <a:rPr lang="en-US" altLang="zh-CN" dirty="0">
                    <a:highlight>
                      <a:srgbClr val="FFFF00"/>
                    </a:highlight>
                  </a:rPr>
                  <a:t>--  </a:t>
                </a:r>
                <a:r>
                  <a:rPr lang="zh-CN" altLang="en-US" dirty="0">
                    <a:highlight>
                      <a:srgbClr val="FFFF00"/>
                    </a:highlight>
                  </a:rPr>
                  <a:t>净输入信号</a:t>
                </a:r>
                <a:r>
                  <a:rPr lang="en-US" altLang="zh-CN" dirty="0">
                    <a:highlight>
                      <a:srgbClr val="FFFF00"/>
                    </a:highlight>
                  </a:rPr>
                  <a:t>		</a:t>
                </a:r>
                <a14:m>
                  <m:oMath xmlns:m="http://schemas.openxmlformats.org/officeDocument/2006/math">
                    <m:acc>
                      <m:accPr>
                        <m:chr m:val="̇"/>
                        <m:ctrlPr>
                          <a:rPr lang="en-US" altLang="zh-CN" i="1">
                            <a:highlight>
                              <a:srgbClr val="FFFF00"/>
                            </a:highlight>
                            <a:latin typeface="Cambria Math" panose="02040503050406030204" pitchFamily="18" charset="0"/>
                          </a:rPr>
                        </m:ctrlPr>
                      </m:accPr>
                      <m:e>
                        <m:sSub>
                          <m:sSubPr>
                            <m:ctrlPr>
                              <a:rPr lang="en-US" altLang="zh-CN" i="1">
                                <a:highlight>
                                  <a:srgbClr val="FFFF00"/>
                                </a:highlight>
                                <a:latin typeface="Cambria Math" panose="02040503050406030204" pitchFamily="18" charset="0"/>
                              </a:rPr>
                            </m:ctrlPr>
                          </m:sSubPr>
                          <m:e>
                            <m:r>
                              <a:rPr lang="en-US" altLang="zh-CN" i="1">
                                <a:highlight>
                                  <a:srgbClr val="FFFF00"/>
                                </a:highlight>
                                <a:latin typeface="Cambria Math" panose="02040503050406030204" pitchFamily="18" charset="0"/>
                              </a:rPr>
                              <m:t>𝑋</m:t>
                            </m:r>
                          </m:e>
                          <m:sub>
                            <m:r>
                              <a:rPr lang="en-US" altLang="zh-CN" b="0" i="1" smtClean="0">
                                <a:highlight>
                                  <a:srgbClr val="FFFF00"/>
                                </a:highlight>
                                <a:latin typeface="Cambria Math" panose="02040503050406030204" pitchFamily="18" charset="0"/>
                              </a:rPr>
                              <m:t>𝑓</m:t>
                            </m:r>
                          </m:sub>
                        </m:sSub>
                        <m:r>
                          <a:rPr lang="en-US" altLang="zh-CN" i="1">
                            <a:highlight>
                              <a:srgbClr val="FFFF00"/>
                            </a:highlight>
                            <a:latin typeface="Cambria Math" panose="02040503050406030204" pitchFamily="18" charset="0"/>
                          </a:rPr>
                          <m:t>  </m:t>
                        </m:r>
                      </m:e>
                    </m:acc>
                  </m:oMath>
                </a14:m>
                <a:r>
                  <a:rPr lang="en-US" altLang="zh-CN" dirty="0">
                    <a:highlight>
                      <a:srgbClr val="FFFF00"/>
                    </a:highlight>
                  </a:rPr>
                  <a:t>--  </a:t>
                </a:r>
                <a:r>
                  <a:rPr lang="zh-CN" altLang="en-US" dirty="0">
                    <a:highlight>
                      <a:srgbClr val="FFFF00"/>
                    </a:highlight>
                  </a:rPr>
                  <a:t>反馈信号</a:t>
                </a:r>
                <a:endParaRPr lang="en-US" altLang="zh-CN" dirty="0">
                  <a:highlight>
                    <a:srgbClr val="FFFF00"/>
                  </a:highlight>
                </a:endParaRPr>
              </a:p>
              <a:p>
                <a14:m>
                  <m:oMath xmlns:m="http://schemas.openxmlformats.org/officeDocument/2006/math">
                    <m:acc>
                      <m:accPr>
                        <m:chr m:val="̇"/>
                        <m:ctrlPr>
                          <a:rPr lang="en-US" altLang="zh-CN" i="1" smtClean="0">
                            <a:highlight>
                              <a:srgbClr val="FFFF00"/>
                            </a:highlight>
                            <a:latin typeface="Cambria Math" panose="02040503050406030204" pitchFamily="18" charset="0"/>
                          </a:rPr>
                        </m:ctrlPr>
                      </m:accPr>
                      <m:e>
                        <m:r>
                          <a:rPr lang="en-US" altLang="zh-CN" b="0" i="1" smtClean="0">
                            <a:highlight>
                              <a:srgbClr val="FFFF00"/>
                            </a:highlight>
                            <a:latin typeface="Cambria Math" panose="02040503050406030204" pitchFamily="18" charset="0"/>
                          </a:rPr>
                          <m:t>𝐴</m:t>
                        </m:r>
                      </m:e>
                    </m:acc>
                  </m:oMath>
                </a14:m>
                <a:r>
                  <a:rPr lang="en-US" altLang="zh-CN" dirty="0">
                    <a:highlight>
                      <a:srgbClr val="FFFF00"/>
                    </a:highlight>
                  </a:rPr>
                  <a:t>    --  </a:t>
                </a:r>
                <a:r>
                  <a:rPr lang="zh-CN" altLang="en-US" dirty="0">
                    <a:highlight>
                      <a:srgbClr val="FFFF00"/>
                    </a:highlight>
                  </a:rPr>
                  <a:t>放大倍数</a:t>
                </a:r>
                <a:r>
                  <a:rPr lang="en-US" altLang="zh-CN" dirty="0">
                    <a:highlight>
                      <a:srgbClr val="FFFF00"/>
                    </a:highlight>
                  </a:rPr>
                  <a:t>		</a:t>
                </a:r>
                <a14:m>
                  <m:oMath xmlns:m="http://schemas.openxmlformats.org/officeDocument/2006/math">
                    <m:acc>
                      <m:accPr>
                        <m:chr m:val="̇"/>
                        <m:ctrlPr>
                          <a:rPr lang="en-US" altLang="zh-CN" i="1">
                            <a:highlight>
                              <a:srgbClr val="FFFF00"/>
                            </a:highlight>
                            <a:latin typeface="Cambria Math" panose="02040503050406030204" pitchFamily="18" charset="0"/>
                          </a:rPr>
                        </m:ctrlPr>
                      </m:accPr>
                      <m:e>
                        <m:r>
                          <a:rPr lang="en-US" altLang="zh-CN" b="0" i="1" smtClean="0">
                            <a:highlight>
                              <a:srgbClr val="FFFF00"/>
                            </a:highlight>
                            <a:latin typeface="Cambria Math" panose="02040503050406030204" pitchFamily="18" charset="0"/>
                          </a:rPr>
                          <m:t>𝐹</m:t>
                        </m:r>
                      </m:e>
                    </m:acc>
                  </m:oMath>
                </a14:m>
                <a:r>
                  <a:rPr lang="en-US" altLang="zh-CN" dirty="0">
                    <a:highlight>
                      <a:srgbClr val="FFFF00"/>
                    </a:highlight>
                  </a:rPr>
                  <a:t>   --  </a:t>
                </a:r>
                <a:r>
                  <a:rPr lang="zh-CN" altLang="en-US" dirty="0">
                    <a:highlight>
                      <a:srgbClr val="FFFF00"/>
                    </a:highlight>
                  </a:rPr>
                  <a:t>反馈系数</a:t>
                </a:r>
              </a:p>
            </p:txBody>
          </p:sp>
        </mc:Choice>
        <mc:Fallback xmlns="">
          <p:sp>
            <p:nvSpPr>
              <p:cNvPr id="27" name="文本框 26">
                <a:extLst>
                  <a:ext uri="{FF2B5EF4-FFF2-40B4-BE49-F238E27FC236}">
                    <a16:creationId xmlns:a16="http://schemas.microsoft.com/office/drawing/2014/main" id="{C35FB5B6-0AB3-7A2A-6C09-0449343BCF68}"/>
                  </a:ext>
                </a:extLst>
              </p:cNvPr>
              <p:cNvSpPr txBox="1">
                <a:spLocks noRot="1" noChangeAspect="1" noMove="1" noResize="1" noEditPoints="1" noAdjustHandles="1" noChangeArrowheads="1" noChangeShapeType="1" noTextEdit="1"/>
              </p:cNvSpPr>
              <p:nvPr/>
            </p:nvSpPr>
            <p:spPr>
              <a:xfrm>
                <a:off x="1295213" y="5625244"/>
                <a:ext cx="5941083" cy="1307409"/>
              </a:xfrm>
              <a:prstGeom prst="rect">
                <a:avLst/>
              </a:prstGeom>
              <a:blipFill>
                <a:blip r:embed="rId4"/>
                <a:stretch>
                  <a:fillRect l="-205" t="-4673" r="-615" b="-7944"/>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93634">
                                            <p:txEl>
                                              <p:pRg st="0" end="0"/>
                                            </p:txEl>
                                          </p:spTgt>
                                        </p:tgtEl>
                                        <p:attrNameLst>
                                          <p:attrName>style.visibility</p:attrName>
                                        </p:attrNameLst>
                                      </p:cBhvr>
                                      <p:to>
                                        <p:strVal val="visible"/>
                                      </p:to>
                                    </p:set>
                                    <p:animEffect transition="in" filter="wipe(left)">
                                      <p:cBhvr>
                                        <p:cTn id="7" dur="500"/>
                                        <p:tgtEl>
                                          <p:spTgt spid="10936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93651"/>
                                        </p:tgtEl>
                                        <p:attrNameLst>
                                          <p:attrName>style.visibility</p:attrName>
                                        </p:attrNameLst>
                                      </p:cBhvr>
                                      <p:to>
                                        <p:strVal val="visible"/>
                                      </p:to>
                                    </p:set>
                                    <p:animEffect transition="in" filter="wipe(left)">
                                      <p:cBhvr>
                                        <p:cTn id="12" dur="500"/>
                                        <p:tgtEl>
                                          <p:spTgt spid="1093651"/>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1093656"/>
                                        </p:tgtEl>
                                        <p:attrNameLst>
                                          <p:attrName>style.visibility</p:attrName>
                                        </p:attrNameLst>
                                      </p:cBhvr>
                                      <p:to>
                                        <p:strVal val="visible"/>
                                      </p:to>
                                    </p:set>
                                    <p:animEffect transition="in" filter="wipe(left)">
                                      <p:cBhvr>
                                        <p:cTn id="16" dur="500"/>
                                        <p:tgtEl>
                                          <p:spTgt spid="109365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93635"/>
                                        </p:tgtEl>
                                        <p:attrNameLst>
                                          <p:attrName>style.visibility</p:attrName>
                                        </p:attrNameLst>
                                      </p:cBhvr>
                                      <p:to>
                                        <p:strVal val="visible"/>
                                      </p:to>
                                    </p:set>
                                    <p:animEffect transition="in" filter="wipe(left)">
                                      <p:cBhvr>
                                        <p:cTn id="32" dur="500"/>
                                        <p:tgtEl>
                                          <p:spTgt spid="10936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93637"/>
                                        </p:tgtEl>
                                        <p:attrNameLst>
                                          <p:attrName>style.visibility</p:attrName>
                                        </p:attrNameLst>
                                      </p:cBhvr>
                                      <p:to>
                                        <p:strVal val="visible"/>
                                      </p:to>
                                    </p:set>
                                    <p:animEffect transition="in" filter="wipe(left)">
                                      <p:cBhvr>
                                        <p:cTn id="37" dur="500"/>
                                        <p:tgtEl>
                                          <p:spTgt spid="10936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93644"/>
                                        </p:tgtEl>
                                        <p:attrNameLst>
                                          <p:attrName>style.visibility</p:attrName>
                                        </p:attrNameLst>
                                      </p:cBhvr>
                                      <p:to>
                                        <p:strVal val="visible"/>
                                      </p:to>
                                    </p:set>
                                    <p:animEffect transition="in" filter="wipe(left)">
                                      <p:cBhvr>
                                        <p:cTn id="42" dur="500"/>
                                        <p:tgtEl>
                                          <p:spTgt spid="1093644"/>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1093643"/>
                                        </p:tgtEl>
                                        <p:attrNameLst>
                                          <p:attrName>style.visibility</p:attrName>
                                        </p:attrNameLst>
                                      </p:cBhvr>
                                      <p:to>
                                        <p:strVal val="visible"/>
                                      </p:to>
                                    </p:set>
                                    <p:animEffect transition="in" filter="wipe(right)">
                                      <p:cBhvr>
                                        <p:cTn id="46" dur="500"/>
                                        <p:tgtEl>
                                          <p:spTgt spid="109364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93647"/>
                                        </p:tgtEl>
                                        <p:attrNameLst>
                                          <p:attrName>style.visibility</p:attrName>
                                        </p:attrNameLst>
                                      </p:cBhvr>
                                      <p:to>
                                        <p:strVal val="visible"/>
                                      </p:to>
                                    </p:set>
                                    <p:animEffect transition="in" filter="wipe(left)">
                                      <p:cBhvr>
                                        <p:cTn id="51" dur="500"/>
                                        <p:tgtEl>
                                          <p:spTgt spid="1093647"/>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1093646"/>
                                        </p:tgtEl>
                                        <p:attrNameLst>
                                          <p:attrName>style.visibility</p:attrName>
                                        </p:attrNameLst>
                                      </p:cBhvr>
                                      <p:to>
                                        <p:strVal val="visible"/>
                                      </p:to>
                                    </p:set>
                                    <p:animEffect transition="in" filter="wipe(right)">
                                      <p:cBhvr>
                                        <p:cTn id="55" dur="500"/>
                                        <p:tgtEl>
                                          <p:spTgt spid="10936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093650"/>
                                        </p:tgtEl>
                                        <p:attrNameLst>
                                          <p:attrName>style.visibility</p:attrName>
                                        </p:attrNameLst>
                                      </p:cBhvr>
                                      <p:to>
                                        <p:strVal val="visible"/>
                                      </p:to>
                                    </p:set>
                                    <p:animEffect transition="in" filter="wipe(left)">
                                      <p:cBhvr>
                                        <p:cTn id="60" dur="500"/>
                                        <p:tgtEl>
                                          <p:spTgt spid="1093650"/>
                                        </p:tgtEl>
                                      </p:cBhvr>
                                    </p:animEffec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1093649"/>
                                        </p:tgtEl>
                                        <p:attrNameLst>
                                          <p:attrName>style.visibility</p:attrName>
                                        </p:attrNameLst>
                                      </p:cBhvr>
                                      <p:to>
                                        <p:strVal val="visible"/>
                                      </p:to>
                                    </p:set>
                                    <p:animEffect transition="in" filter="wipe(left)">
                                      <p:cBhvr>
                                        <p:cTn id="64" dur="500"/>
                                        <p:tgtEl>
                                          <p:spTgt spid="109364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93641"/>
                                        </p:tgtEl>
                                        <p:attrNameLst>
                                          <p:attrName>style.visibility</p:attrName>
                                        </p:attrNameLst>
                                      </p:cBhvr>
                                      <p:to>
                                        <p:strVal val="visible"/>
                                      </p:to>
                                    </p:set>
                                    <p:animEffect transition="in" filter="wipe(left)">
                                      <p:cBhvr>
                                        <p:cTn id="69" dur="500"/>
                                        <p:tgtEl>
                                          <p:spTgt spid="1093641"/>
                                        </p:tgtEl>
                                      </p:cBhvr>
                                    </p:animEffect>
                                  </p:childTnLst>
                                </p:cTn>
                              </p:par>
                            </p:childTnLst>
                          </p:cTn>
                        </p:par>
                        <p:par>
                          <p:cTn id="70" fill="hold">
                            <p:stCondLst>
                              <p:cond delay="500"/>
                            </p:stCondLst>
                            <p:childTnLst>
                              <p:par>
                                <p:cTn id="71" presetID="22" presetClass="entr" presetSubtype="2" fill="hold" nodeType="afterEffect">
                                  <p:stCondLst>
                                    <p:cond delay="0"/>
                                  </p:stCondLst>
                                  <p:childTnLst>
                                    <p:set>
                                      <p:cBhvr>
                                        <p:cTn id="72" dur="1" fill="hold">
                                          <p:stCondLst>
                                            <p:cond delay="0"/>
                                          </p:stCondLst>
                                        </p:cTn>
                                        <p:tgtEl>
                                          <p:spTgt spid="1093640"/>
                                        </p:tgtEl>
                                        <p:attrNameLst>
                                          <p:attrName>style.visibility</p:attrName>
                                        </p:attrNameLst>
                                      </p:cBhvr>
                                      <p:to>
                                        <p:strVal val="visible"/>
                                      </p:to>
                                    </p:set>
                                    <p:animEffect transition="in" filter="wipe(right)">
                                      <p:cBhvr>
                                        <p:cTn id="73" dur="500"/>
                                        <p:tgtEl>
                                          <p:spTgt spid="109364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093654"/>
                                        </p:tgtEl>
                                        <p:attrNameLst>
                                          <p:attrName>style.visibility</p:attrName>
                                        </p:attrNameLst>
                                      </p:cBhvr>
                                      <p:to>
                                        <p:strVal val="visible"/>
                                      </p:to>
                                    </p:set>
                                    <p:animEffect transition="in" filter="wipe(left)">
                                      <p:cBhvr>
                                        <p:cTn id="78" dur="500"/>
                                        <p:tgtEl>
                                          <p:spTgt spid="1093654"/>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1093653"/>
                                        </p:tgtEl>
                                        <p:attrNameLst>
                                          <p:attrName>style.visibility</p:attrName>
                                        </p:attrNameLst>
                                      </p:cBhvr>
                                      <p:to>
                                        <p:strVal val="visible"/>
                                      </p:to>
                                    </p:set>
                                    <p:animEffect transition="in" filter="wipe(left)">
                                      <p:cBhvr>
                                        <p:cTn id="82" dur="500"/>
                                        <p:tgtEl>
                                          <p:spTgt spid="1093653"/>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nodeType="clickEffect">
                                  <p:stCondLst>
                                    <p:cond delay="0"/>
                                  </p:stCondLst>
                                  <p:childTnLst>
                                    <p:set>
                                      <p:cBhvr>
                                        <p:cTn id="86" dur="1" fill="hold">
                                          <p:stCondLst>
                                            <p:cond delay="0"/>
                                          </p:stCondLst>
                                        </p:cTn>
                                        <p:tgtEl>
                                          <p:spTgt spid="1093657"/>
                                        </p:tgtEl>
                                        <p:attrNameLst>
                                          <p:attrName>style.visibility</p:attrName>
                                        </p:attrNameLst>
                                      </p:cBhvr>
                                      <p:to>
                                        <p:strVal val="visible"/>
                                      </p:to>
                                    </p:set>
                                    <p:animEffect transition="in" filter="randombar(horizontal)">
                                      <p:cBhvr>
                                        <p:cTn id="87" dur="1000"/>
                                        <p:tgtEl>
                                          <p:spTgt spid="1093657"/>
                                        </p:tgtEl>
                                      </p:cBhvr>
                                    </p:animEffect>
                                  </p:childTnLst>
                                </p:cTn>
                              </p:par>
                            </p:childTnLst>
                          </p:cTn>
                        </p:par>
                        <p:par>
                          <p:cTn id="88" fill="hold">
                            <p:stCondLst>
                              <p:cond delay="1000"/>
                            </p:stCondLst>
                            <p:childTnLst>
                              <p:par>
                                <p:cTn id="89" presetID="14" presetClass="entr" presetSubtype="10" fill="hold" nodeType="afterEffect">
                                  <p:stCondLst>
                                    <p:cond delay="0"/>
                                  </p:stCondLst>
                                  <p:childTnLst>
                                    <p:set>
                                      <p:cBhvr>
                                        <p:cTn id="90" dur="1" fill="hold">
                                          <p:stCondLst>
                                            <p:cond delay="0"/>
                                          </p:stCondLst>
                                        </p:cTn>
                                        <p:tgtEl>
                                          <p:spTgt spid="1093658"/>
                                        </p:tgtEl>
                                        <p:attrNameLst>
                                          <p:attrName>style.visibility</p:attrName>
                                        </p:attrNameLst>
                                      </p:cBhvr>
                                      <p:to>
                                        <p:strVal val="visible"/>
                                      </p:to>
                                    </p:set>
                                    <p:animEffect transition="in" filter="randombar(horizontal)">
                                      <p:cBhvr>
                                        <p:cTn id="91" dur="1000"/>
                                        <p:tgtEl>
                                          <p:spTgt spid="1093658"/>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34" grpId="0" build="p"/>
      <p:bldP spid="1093635" grpId="0"/>
      <p:bldP spid="1093637" grpId="0"/>
      <p:bldP spid="1093640" grpId="0" animBg="1"/>
      <p:bldP spid="1093643" grpId="0" animBg="1"/>
      <p:bldP spid="1093646" grpId="0" animBg="1"/>
      <p:bldP spid="1093649" grpId="0" animBg="1"/>
      <p:bldP spid="1093651" grpId="0"/>
      <p:bldP spid="1093653" grpId="0" animBg="1"/>
      <p:bldP spid="1093656" grpId="0"/>
      <p:bldP spid="1093657" grpId="0"/>
      <p:bldP spid="1093658" grpId="0"/>
      <p:bldP spid="4" grpId="0" bldLvl="0" animBg="1"/>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9">
            <a:extLst>
              <a:ext uri="{FF2B5EF4-FFF2-40B4-BE49-F238E27FC236}">
                <a16:creationId xmlns:a16="http://schemas.microsoft.com/office/drawing/2014/main" id="{61BF9462-F970-989C-5F4F-066307CDCF03}"/>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DDF81AF3-0F67-4CA8-BD36-9F6822324C2A}" type="slidenum">
              <a:rPr lang="zh-CN" altLang="en-US" sz="1600" smtClean="0">
                <a:solidFill>
                  <a:srgbClr val="FFFF00"/>
                </a:solidFill>
                <a:ea typeface="宋体" panose="02010600030101010101" pitchFamily="2" charset="-122"/>
              </a:rPr>
              <a:pPr>
                <a:lnSpc>
                  <a:spcPct val="100000"/>
                </a:lnSpc>
                <a:spcBef>
                  <a:spcPct val="0"/>
                </a:spcBef>
                <a:buFontTx/>
                <a:buNone/>
              </a:pPr>
              <a:t>39</a:t>
            </a:fld>
            <a:endParaRPr lang="en-US" altLang="zh-CN" sz="1600">
              <a:solidFill>
                <a:srgbClr val="FFFF00"/>
              </a:solidFill>
              <a:ea typeface="宋体" panose="02010600030101010101" pitchFamily="2" charset="-122"/>
            </a:endParaRPr>
          </a:p>
        </p:txBody>
      </p:sp>
      <p:graphicFrame>
        <p:nvGraphicFramePr>
          <p:cNvPr id="1190914" name="Object 2">
            <a:extLst>
              <a:ext uri="{FF2B5EF4-FFF2-40B4-BE49-F238E27FC236}">
                <a16:creationId xmlns:a16="http://schemas.microsoft.com/office/drawing/2014/main" id="{C97DE33B-1028-09EA-A02A-508195DA66FE}"/>
              </a:ext>
            </a:extLst>
          </p:cNvPr>
          <p:cNvGraphicFramePr>
            <a:graphicFrameLocks/>
          </p:cNvGraphicFramePr>
          <p:nvPr/>
        </p:nvGraphicFramePr>
        <p:xfrm>
          <a:off x="4308475" y="1104900"/>
          <a:ext cx="4278313" cy="3206750"/>
        </p:xfrm>
        <a:graphic>
          <a:graphicData uri="http://schemas.openxmlformats.org/presentationml/2006/ole">
            <mc:AlternateContent xmlns:mc="http://schemas.openxmlformats.org/markup-compatibility/2006">
              <mc:Choice xmlns:v="urn:schemas-microsoft-com:vml" Requires="v">
                <p:oleObj name="Visio" r:id="rId2" imgW="3054096" imgH="2288286" progId="Visio.Drawing.11">
                  <p:embed/>
                </p:oleObj>
              </mc:Choice>
              <mc:Fallback>
                <p:oleObj name="Visio" r:id="rId2" imgW="3054096" imgH="2288286" progId="Visio.Drawing.11">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475" y="1104900"/>
                        <a:ext cx="4278313" cy="320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8" name="Rectangle 3">
            <a:extLst>
              <a:ext uri="{FF2B5EF4-FFF2-40B4-BE49-F238E27FC236}">
                <a16:creationId xmlns:a16="http://schemas.microsoft.com/office/drawing/2014/main" id="{86450419-BBF1-6064-BBA2-5781335506D9}"/>
              </a:ext>
            </a:extLst>
          </p:cNvPr>
          <p:cNvSpPr>
            <a:spLocks noGrp="1" noChangeArrowheads="1"/>
          </p:cNvSpPr>
          <p:nvPr>
            <p:ph type="title"/>
          </p:nvPr>
        </p:nvSpPr>
        <p:spPr/>
        <p:txBody>
          <a:bodyPr/>
          <a:lstStyle/>
          <a:p>
            <a:r>
              <a:rPr lang="en-US" altLang="zh-CN"/>
              <a:t>3. </a:t>
            </a:r>
            <a:r>
              <a:rPr lang="zh-CN" altLang="en-US"/>
              <a:t>电流串联负反馈</a:t>
            </a:r>
          </a:p>
        </p:txBody>
      </p:sp>
      <p:graphicFrame>
        <p:nvGraphicFramePr>
          <p:cNvPr id="1190917" name="Object 5">
            <a:extLst>
              <a:ext uri="{FF2B5EF4-FFF2-40B4-BE49-F238E27FC236}">
                <a16:creationId xmlns:a16="http://schemas.microsoft.com/office/drawing/2014/main" id="{46DD57B7-9EDD-F813-EFA2-5C07E3F4382F}"/>
              </a:ext>
            </a:extLst>
          </p:cNvPr>
          <p:cNvGraphicFramePr>
            <a:graphicFrameLocks noChangeAspect="1"/>
          </p:cNvGraphicFramePr>
          <p:nvPr/>
        </p:nvGraphicFramePr>
        <p:xfrm>
          <a:off x="6043613" y="3013075"/>
          <a:ext cx="2130425" cy="79375"/>
        </p:xfrm>
        <a:graphic>
          <a:graphicData uri="http://schemas.openxmlformats.org/presentationml/2006/ole">
            <mc:AlternateContent xmlns:mc="http://schemas.openxmlformats.org/markup-compatibility/2006">
              <mc:Choice xmlns:v="urn:schemas-microsoft-com:vml" Requires="v">
                <p:oleObj name="Visio" r:id="rId4" imgW="1496187" imgH="56007" progId="Visio.Drawing.11">
                  <p:embed/>
                </p:oleObj>
              </mc:Choice>
              <mc:Fallback>
                <p:oleObj name="Visio" r:id="rId4" imgW="1496187" imgH="56007" progId="Visio.Drawing.11">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3613" y="3013075"/>
                        <a:ext cx="2130425" cy="7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0918" name="AutoShape 6">
            <a:extLst>
              <a:ext uri="{FF2B5EF4-FFF2-40B4-BE49-F238E27FC236}">
                <a16:creationId xmlns:a16="http://schemas.microsoft.com/office/drawing/2014/main" id="{395ACC81-2E5A-6500-B617-3C061553A54E}"/>
              </a:ext>
            </a:extLst>
          </p:cNvPr>
          <p:cNvSpPr>
            <a:spLocks/>
          </p:cNvSpPr>
          <p:nvPr/>
        </p:nvSpPr>
        <p:spPr bwMode="auto">
          <a:xfrm>
            <a:off x="4319588" y="3536950"/>
            <a:ext cx="1008062" cy="792163"/>
          </a:xfrm>
          <a:prstGeom prst="borderCallout1">
            <a:avLst>
              <a:gd name="adj1" fmla="val 14431"/>
              <a:gd name="adj2" fmla="val 107560"/>
              <a:gd name="adj3" fmla="val -63528"/>
              <a:gd name="adj4" fmla="val 203620"/>
            </a:avLst>
          </a:prstGeom>
          <a:solidFill>
            <a:srgbClr val="B7FFFF"/>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反馈通路</a:t>
            </a:r>
          </a:p>
        </p:txBody>
      </p:sp>
      <p:sp>
        <p:nvSpPr>
          <p:cNvPr id="1190919" name="AutoShape 7">
            <a:extLst>
              <a:ext uri="{FF2B5EF4-FFF2-40B4-BE49-F238E27FC236}">
                <a16:creationId xmlns:a16="http://schemas.microsoft.com/office/drawing/2014/main" id="{D08CDB4E-746C-0FDF-7D84-BD6EFB60061E}"/>
              </a:ext>
            </a:extLst>
          </p:cNvPr>
          <p:cNvSpPr>
            <a:spLocks/>
          </p:cNvSpPr>
          <p:nvPr/>
        </p:nvSpPr>
        <p:spPr bwMode="auto">
          <a:xfrm>
            <a:off x="8388350" y="3141663"/>
            <a:ext cx="576263" cy="1223962"/>
          </a:xfrm>
          <a:prstGeom prst="borderCallout1">
            <a:avLst>
              <a:gd name="adj1" fmla="val 9338"/>
              <a:gd name="adj2" fmla="val -13222"/>
              <a:gd name="adj3" fmla="val -5968"/>
              <a:gd name="adj4" fmla="val -43801"/>
            </a:avLst>
          </a:prstGeom>
          <a:solidFill>
            <a:srgbClr val="B7FFFF"/>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起始点</a:t>
            </a:r>
          </a:p>
        </p:txBody>
      </p:sp>
      <p:sp>
        <p:nvSpPr>
          <p:cNvPr id="1190920" name="AutoShape 8">
            <a:extLst>
              <a:ext uri="{FF2B5EF4-FFF2-40B4-BE49-F238E27FC236}">
                <a16:creationId xmlns:a16="http://schemas.microsoft.com/office/drawing/2014/main" id="{A5F97A84-EF25-D3B9-54ED-36E26A574D69}"/>
              </a:ext>
            </a:extLst>
          </p:cNvPr>
          <p:cNvSpPr>
            <a:spLocks/>
          </p:cNvSpPr>
          <p:nvPr/>
        </p:nvSpPr>
        <p:spPr bwMode="auto">
          <a:xfrm>
            <a:off x="4337050" y="2774950"/>
            <a:ext cx="914400" cy="474663"/>
          </a:xfrm>
          <a:prstGeom prst="borderCallout1">
            <a:avLst>
              <a:gd name="adj1" fmla="val 24079"/>
              <a:gd name="adj2" fmla="val 108333"/>
              <a:gd name="adj3" fmla="val 54514"/>
              <a:gd name="adj4" fmla="val 191148"/>
            </a:avLst>
          </a:prstGeom>
          <a:solidFill>
            <a:srgbClr val="B7FFFF"/>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终点</a:t>
            </a:r>
          </a:p>
        </p:txBody>
      </p:sp>
      <p:sp>
        <p:nvSpPr>
          <p:cNvPr id="41993" name="Text Box 11">
            <a:extLst>
              <a:ext uri="{FF2B5EF4-FFF2-40B4-BE49-F238E27FC236}">
                <a16:creationId xmlns:a16="http://schemas.microsoft.com/office/drawing/2014/main" id="{2C73A63F-D08A-47B3-3467-0E38144838DF}"/>
              </a:ext>
            </a:extLst>
          </p:cNvPr>
          <p:cNvSpPr txBox="1">
            <a:spLocks noChangeArrowheads="1"/>
          </p:cNvSpPr>
          <p:nvPr/>
        </p:nvSpPr>
        <p:spPr bwMode="auto">
          <a:xfrm>
            <a:off x="287338" y="1160463"/>
            <a:ext cx="353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判断图示电路的反馈组态</a:t>
            </a:r>
          </a:p>
        </p:txBody>
      </p:sp>
      <p:sp>
        <p:nvSpPr>
          <p:cNvPr id="1190924" name="Text Box 12">
            <a:extLst>
              <a:ext uri="{FF2B5EF4-FFF2-40B4-BE49-F238E27FC236}">
                <a16:creationId xmlns:a16="http://schemas.microsoft.com/office/drawing/2014/main" id="{83E8E626-1592-AF55-36B4-05E53948584C}"/>
              </a:ext>
            </a:extLst>
          </p:cNvPr>
          <p:cNvSpPr txBox="1">
            <a:spLocks noChangeArrowheads="1"/>
          </p:cNvSpPr>
          <p:nvPr/>
        </p:nvSpPr>
        <p:spPr bwMode="auto">
          <a:xfrm>
            <a:off x="323850" y="1665288"/>
            <a:ext cx="36353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起始点，反馈与输出支路串联，故为电流反馈；</a:t>
            </a:r>
            <a:endParaRPr lang="en-US" altLang="zh-CN" sz="2400"/>
          </a:p>
        </p:txBody>
      </p:sp>
      <p:sp>
        <p:nvSpPr>
          <p:cNvPr id="1190925" name="Text Box 13">
            <a:extLst>
              <a:ext uri="{FF2B5EF4-FFF2-40B4-BE49-F238E27FC236}">
                <a16:creationId xmlns:a16="http://schemas.microsoft.com/office/drawing/2014/main" id="{F71B5807-82FC-22B6-CD52-1FD9929463BB}"/>
              </a:ext>
            </a:extLst>
          </p:cNvPr>
          <p:cNvSpPr txBox="1">
            <a:spLocks noChangeArrowheads="1"/>
          </p:cNvSpPr>
          <p:nvPr/>
        </p:nvSpPr>
        <p:spPr bwMode="auto">
          <a:xfrm>
            <a:off x="431800" y="2997200"/>
            <a:ext cx="363537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终点为反相输入端，而输入是同相输入端输入的，不在同一点，故为串联反馈。</a:t>
            </a:r>
          </a:p>
        </p:txBody>
      </p:sp>
      <p:sp>
        <p:nvSpPr>
          <p:cNvPr id="1190926" name="Text Box 14">
            <a:extLst>
              <a:ext uri="{FF2B5EF4-FFF2-40B4-BE49-F238E27FC236}">
                <a16:creationId xmlns:a16="http://schemas.microsoft.com/office/drawing/2014/main" id="{43B3C41E-25B8-FEC2-3CFE-691BCF40E3DB}"/>
              </a:ext>
            </a:extLst>
          </p:cNvPr>
          <p:cNvSpPr txBox="1">
            <a:spLocks noChangeArrowheads="1"/>
          </p:cNvSpPr>
          <p:nvPr/>
        </p:nvSpPr>
        <p:spPr bwMode="auto">
          <a:xfrm>
            <a:off x="503238" y="4652963"/>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瞬时极性法如图所示</a:t>
            </a:r>
          </a:p>
        </p:txBody>
      </p:sp>
      <p:graphicFrame>
        <p:nvGraphicFramePr>
          <p:cNvPr id="1190927" name="Object 15">
            <a:extLst>
              <a:ext uri="{FF2B5EF4-FFF2-40B4-BE49-F238E27FC236}">
                <a16:creationId xmlns:a16="http://schemas.microsoft.com/office/drawing/2014/main" id="{E19E1C8F-14C3-DB33-D548-D6B9D80A9737}"/>
              </a:ext>
            </a:extLst>
          </p:cNvPr>
          <p:cNvGraphicFramePr>
            <a:graphicFrameLocks noChangeAspect="1"/>
          </p:cNvGraphicFramePr>
          <p:nvPr/>
        </p:nvGraphicFramePr>
        <p:xfrm>
          <a:off x="6084888" y="3335338"/>
          <a:ext cx="338137" cy="381000"/>
        </p:xfrm>
        <a:graphic>
          <a:graphicData uri="http://schemas.openxmlformats.org/presentationml/2006/ole">
            <mc:AlternateContent xmlns:mc="http://schemas.openxmlformats.org/markup-compatibility/2006">
              <mc:Choice xmlns:v="urn:schemas-microsoft-com:vml" Requires="v">
                <p:oleObj name="公式" r:id="rId6" imgW="225933" imgH="254127" progId="Equation.3">
                  <p:embed/>
                </p:oleObj>
              </mc:Choice>
              <mc:Fallback>
                <p:oleObj name="公式" r:id="rId6" imgW="225933" imgH="254127"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4888" y="3335338"/>
                        <a:ext cx="33813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0928" name="Object 16">
            <a:extLst>
              <a:ext uri="{FF2B5EF4-FFF2-40B4-BE49-F238E27FC236}">
                <a16:creationId xmlns:a16="http://schemas.microsoft.com/office/drawing/2014/main" id="{7E74D0BF-F140-8367-567C-A823B58A63CD}"/>
              </a:ext>
            </a:extLst>
          </p:cNvPr>
          <p:cNvGraphicFramePr>
            <a:graphicFrameLocks noChangeAspect="1"/>
          </p:cNvGraphicFramePr>
          <p:nvPr/>
        </p:nvGraphicFramePr>
        <p:xfrm>
          <a:off x="6084888" y="1341438"/>
          <a:ext cx="327025" cy="352425"/>
        </p:xfrm>
        <a:graphic>
          <a:graphicData uri="http://schemas.openxmlformats.org/presentationml/2006/ole">
            <mc:AlternateContent xmlns:mc="http://schemas.openxmlformats.org/markup-compatibility/2006">
              <mc:Choice xmlns:v="urn:schemas-microsoft-com:vml" Requires="v">
                <p:oleObj name="Visio" r:id="rId8" imgW="216789" imgH="234315" progId="Visio.Drawing.11">
                  <p:embed/>
                </p:oleObj>
              </mc:Choice>
              <mc:Fallback>
                <p:oleObj name="Visio" r:id="rId8" imgW="216789" imgH="234315" progId="Visio.Drawing.11">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4888" y="1341438"/>
                        <a:ext cx="32702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0929" name="Object 17">
            <a:extLst>
              <a:ext uri="{FF2B5EF4-FFF2-40B4-BE49-F238E27FC236}">
                <a16:creationId xmlns:a16="http://schemas.microsoft.com/office/drawing/2014/main" id="{E1941A27-B724-CFB2-5CE4-534F187D453C}"/>
              </a:ext>
            </a:extLst>
          </p:cNvPr>
          <p:cNvGraphicFramePr>
            <a:graphicFrameLocks/>
          </p:cNvGraphicFramePr>
          <p:nvPr/>
        </p:nvGraphicFramePr>
        <p:xfrm>
          <a:off x="7775575" y="1773238"/>
          <a:ext cx="522288" cy="366712"/>
        </p:xfrm>
        <a:graphic>
          <a:graphicData uri="http://schemas.openxmlformats.org/presentationml/2006/ole">
            <mc:AlternateContent xmlns:mc="http://schemas.openxmlformats.org/markup-compatibility/2006">
              <mc:Choice xmlns:v="urn:schemas-microsoft-com:vml" Requires="v">
                <p:oleObj name="Visio" r:id="rId10" imgW="371475" imgH="263271" progId="Visio.Drawing.11">
                  <p:embed/>
                </p:oleObj>
              </mc:Choice>
              <mc:Fallback>
                <p:oleObj name="Visio" r:id="rId10" imgW="371475" imgH="263271" progId="Visio.Drawing.11">
                  <p:embed/>
                  <p:pic>
                    <p:nvPicPr>
                      <p:cNvPr id="0" name="Object 1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75575" y="1773238"/>
                        <a:ext cx="5222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0930" name="Object 18">
            <a:extLst>
              <a:ext uri="{FF2B5EF4-FFF2-40B4-BE49-F238E27FC236}">
                <a16:creationId xmlns:a16="http://schemas.microsoft.com/office/drawing/2014/main" id="{2968613E-B841-9751-93B3-096B6685A36B}"/>
              </a:ext>
            </a:extLst>
          </p:cNvPr>
          <p:cNvGraphicFramePr>
            <a:graphicFrameLocks noChangeAspect="1"/>
          </p:cNvGraphicFramePr>
          <p:nvPr/>
        </p:nvGraphicFramePr>
        <p:xfrm>
          <a:off x="8208963" y="2276475"/>
          <a:ext cx="371475" cy="514350"/>
        </p:xfrm>
        <a:graphic>
          <a:graphicData uri="http://schemas.openxmlformats.org/presentationml/2006/ole">
            <mc:AlternateContent xmlns:mc="http://schemas.openxmlformats.org/markup-compatibility/2006">
              <mc:Choice xmlns:v="urn:schemas-microsoft-com:vml" Requires="v">
                <p:oleObj name="Visio" r:id="rId12" imgW="264795" imgH="366141" progId="Visio.Drawing.11">
                  <p:embed/>
                </p:oleObj>
              </mc:Choice>
              <mc:Fallback>
                <p:oleObj name="Visio" r:id="rId12" imgW="264795" imgH="366141" progId="Visio.Drawing.11">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08963" y="2276475"/>
                        <a:ext cx="3714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0931" name="Object 19">
            <a:extLst>
              <a:ext uri="{FF2B5EF4-FFF2-40B4-BE49-F238E27FC236}">
                <a16:creationId xmlns:a16="http://schemas.microsoft.com/office/drawing/2014/main" id="{E3DFD617-0D14-5C73-D609-768B0C04AF5B}"/>
              </a:ext>
            </a:extLst>
          </p:cNvPr>
          <p:cNvGraphicFramePr>
            <a:graphicFrameLocks noChangeAspect="1"/>
          </p:cNvGraphicFramePr>
          <p:nvPr/>
        </p:nvGraphicFramePr>
        <p:xfrm>
          <a:off x="5927725" y="2528888"/>
          <a:ext cx="349250" cy="334962"/>
        </p:xfrm>
        <a:graphic>
          <a:graphicData uri="http://schemas.openxmlformats.org/presentationml/2006/ole">
            <mc:AlternateContent xmlns:mc="http://schemas.openxmlformats.org/markup-compatibility/2006">
              <mc:Choice xmlns:v="urn:schemas-microsoft-com:vml" Requires="v">
                <p:oleObj name="Visio" r:id="rId14" imgW="231648" imgH="222504" progId="Visio.Drawing.11">
                  <p:embed/>
                </p:oleObj>
              </mc:Choice>
              <mc:Fallback>
                <p:oleObj name="Visio" r:id="rId14" imgW="231648" imgH="222504" progId="Visio.Drawing.11">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27725" y="2528888"/>
                        <a:ext cx="349250" cy="33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0932" name="Object 20">
            <a:extLst>
              <a:ext uri="{FF2B5EF4-FFF2-40B4-BE49-F238E27FC236}">
                <a16:creationId xmlns:a16="http://schemas.microsoft.com/office/drawing/2014/main" id="{A265960A-1C0D-6609-2B55-690156A131E6}"/>
              </a:ext>
            </a:extLst>
          </p:cNvPr>
          <p:cNvGraphicFramePr>
            <a:graphicFrameLocks noChangeAspect="1"/>
          </p:cNvGraphicFramePr>
          <p:nvPr/>
        </p:nvGraphicFramePr>
        <p:xfrm>
          <a:off x="6864350" y="3249613"/>
          <a:ext cx="371475" cy="514350"/>
        </p:xfrm>
        <a:graphic>
          <a:graphicData uri="http://schemas.openxmlformats.org/presentationml/2006/ole">
            <mc:AlternateContent xmlns:mc="http://schemas.openxmlformats.org/markup-compatibility/2006">
              <mc:Choice xmlns:v="urn:schemas-microsoft-com:vml" Requires="v">
                <p:oleObj name="Visio" r:id="rId16" imgW="264795" imgH="366141" progId="Visio.Drawing.11">
                  <p:embed/>
                </p:oleObj>
              </mc:Choice>
              <mc:Fallback>
                <p:oleObj name="Visio" r:id="rId16" imgW="264795" imgH="366141" progId="Visio.Drawing.11">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64350" y="3249613"/>
                        <a:ext cx="3714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0933" name="Object 21">
            <a:extLst>
              <a:ext uri="{FF2B5EF4-FFF2-40B4-BE49-F238E27FC236}">
                <a16:creationId xmlns:a16="http://schemas.microsoft.com/office/drawing/2014/main" id="{61F6030F-AAE1-F7FB-EAB4-F6A200A7EF99}"/>
              </a:ext>
            </a:extLst>
          </p:cNvPr>
          <p:cNvGraphicFramePr>
            <a:graphicFrameLocks/>
          </p:cNvGraphicFramePr>
          <p:nvPr/>
        </p:nvGraphicFramePr>
        <p:xfrm>
          <a:off x="6011863" y="3033713"/>
          <a:ext cx="522287" cy="366712"/>
        </p:xfrm>
        <a:graphic>
          <a:graphicData uri="http://schemas.openxmlformats.org/presentationml/2006/ole">
            <mc:AlternateContent xmlns:mc="http://schemas.openxmlformats.org/markup-compatibility/2006">
              <mc:Choice xmlns:v="urn:schemas-microsoft-com:vml" Requires="v">
                <p:oleObj name="Visio" r:id="rId17" imgW="371475" imgH="263271" progId="Visio.Drawing.11">
                  <p:embed/>
                </p:oleObj>
              </mc:Choice>
              <mc:Fallback>
                <p:oleObj name="Visio" r:id="rId17" imgW="371475" imgH="263271" progId="Visio.Drawing.11">
                  <p:embed/>
                  <p:pic>
                    <p:nvPicPr>
                      <p:cNvPr id="0" name="Object 2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1863" y="3033713"/>
                        <a:ext cx="5222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0934" name="Text Box 22">
            <a:extLst>
              <a:ext uri="{FF2B5EF4-FFF2-40B4-BE49-F238E27FC236}">
                <a16:creationId xmlns:a16="http://schemas.microsoft.com/office/drawing/2014/main" id="{1585B4B8-62D6-E035-1B63-7E0AC5DE53FF}"/>
              </a:ext>
            </a:extLst>
          </p:cNvPr>
          <p:cNvSpPr txBox="1">
            <a:spLocks noChangeArrowheads="1"/>
          </p:cNvSpPr>
          <p:nvPr/>
        </p:nvSpPr>
        <p:spPr bwMode="auto">
          <a:xfrm>
            <a:off x="468313" y="5229225"/>
            <a:ext cx="358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在输入回路，由</a:t>
            </a:r>
            <a:r>
              <a:rPr lang="en-US" altLang="zh-CN" sz="2400" b="1"/>
              <a:t>KVL</a:t>
            </a:r>
            <a:r>
              <a:rPr lang="zh-CN" altLang="en-US" sz="2400"/>
              <a:t>可得</a:t>
            </a:r>
          </a:p>
        </p:txBody>
      </p:sp>
      <p:graphicFrame>
        <p:nvGraphicFramePr>
          <p:cNvPr id="1190935" name="Object 23">
            <a:extLst>
              <a:ext uri="{FF2B5EF4-FFF2-40B4-BE49-F238E27FC236}">
                <a16:creationId xmlns:a16="http://schemas.microsoft.com/office/drawing/2014/main" id="{9B8D8F1C-5569-4532-5A3E-8716A50B174E}"/>
              </a:ext>
            </a:extLst>
          </p:cNvPr>
          <p:cNvGraphicFramePr>
            <a:graphicFrameLocks noChangeAspect="1"/>
          </p:cNvGraphicFramePr>
          <p:nvPr/>
        </p:nvGraphicFramePr>
        <p:xfrm>
          <a:off x="4140200" y="5192713"/>
          <a:ext cx="1908175" cy="533400"/>
        </p:xfrm>
        <a:graphic>
          <a:graphicData uri="http://schemas.openxmlformats.org/presentationml/2006/ole">
            <mc:AlternateContent xmlns:mc="http://schemas.openxmlformats.org/markup-compatibility/2006">
              <mc:Choice xmlns:v="urn:schemas-microsoft-com:vml" Requires="v">
                <p:oleObj name="公式" r:id="rId18" imgW="863225" imgH="241195" progId="Equation.3">
                  <p:embed/>
                </p:oleObj>
              </mc:Choice>
              <mc:Fallback>
                <p:oleObj name="公式" r:id="rId18" imgW="863225" imgH="241195" progId="Equation.3">
                  <p:embed/>
                  <p:pic>
                    <p:nvPicPr>
                      <p:cNvPr id="0" name="Object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40200" y="5192713"/>
                        <a:ext cx="19081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0936" name="Text Box 24">
            <a:extLst>
              <a:ext uri="{FF2B5EF4-FFF2-40B4-BE49-F238E27FC236}">
                <a16:creationId xmlns:a16="http://schemas.microsoft.com/office/drawing/2014/main" id="{C68F53AC-FB04-D7CE-BA4B-9D72C0082E58}"/>
              </a:ext>
            </a:extLst>
          </p:cNvPr>
          <p:cNvSpPr txBox="1">
            <a:spLocks noChangeArrowheads="1"/>
          </p:cNvSpPr>
          <p:nvPr/>
        </p:nvSpPr>
        <p:spPr bwMode="auto">
          <a:xfrm>
            <a:off x="5724525" y="4508500"/>
            <a:ext cx="2328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b="1">
                <a:solidFill>
                  <a:srgbClr val="FF0000"/>
                </a:solidFill>
              </a:rPr>
              <a:t>电流串联正反馈</a:t>
            </a:r>
          </a:p>
        </p:txBody>
      </p:sp>
      <p:sp>
        <p:nvSpPr>
          <p:cNvPr id="1190937" name="Text Box 25">
            <a:extLst>
              <a:ext uri="{FF2B5EF4-FFF2-40B4-BE49-F238E27FC236}">
                <a16:creationId xmlns:a16="http://schemas.microsoft.com/office/drawing/2014/main" id="{863B97D7-564D-0171-BB52-9BB051C1A431}"/>
              </a:ext>
            </a:extLst>
          </p:cNvPr>
          <p:cNvSpPr txBox="1">
            <a:spLocks noChangeArrowheads="1"/>
          </p:cNvSpPr>
          <p:nvPr/>
        </p:nvSpPr>
        <p:spPr bwMode="auto">
          <a:xfrm>
            <a:off x="611188" y="566102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正反馈</a:t>
            </a:r>
          </a:p>
        </p:txBody>
      </p:sp>
      <p:graphicFrame>
        <p:nvGraphicFramePr>
          <p:cNvPr id="1190938" name="Object 26">
            <a:extLst>
              <a:ext uri="{FF2B5EF4-FFF2-40B4-BE49-F238E27FC236}">
                <a16:creationId xmlns:a16="http://schemas.microsoft.com/office/drawing/2014/main" id="{F35A9FF7-8E40-294A-03E1-39D458C33CCE}"/>
              </a:ext>
            </a:extLst>
          </p:cNvPr>
          <p:cNvGraphicFramePr>
            <a:graphicFrameLocks noChangeAspect="1"/>
          </p:cNvGraphicFramePr>
          <p:nvPr/>
        </p:nvGraphicFramePr>
        <p:xfrm>
          <a:off x="5688013" y="2636838"/>
          <a:ext cx="315912" cy="379412"/>
        </p:xfrm>
        <a:graphic>
          <a:graphicData uri="http://schemas.openxmlformats.org/presentationml/2006/ole">
            <mc:AlternateContent xmlns:mc="http://schemas.openxmlformats.org/markup-compatibility/2006">
              <mc:Choice xmlns:v="urn:schemas-microsoft-com:vml" Requires="v">
                <p:oleObj name="公式" r:id="rId20" imgW="211836" imgH="254127" progId="Equation.3">
                  <p:embed/>
                </p:oleObj>
              </mc:Choice>
              <mc:Fallback>
                <p:oleObj name="公式" r:id="rId20" imgW="211836" imgH="254127" progId="Equation.3">
                  <p:embed/>
                  <p:pic>
                    <p:nvPicPr>
                      <p:cNvPr id="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88013" y="2636838"/>
                        <a:ext cx="315912"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0939" name="Object 27">
            <a:extLst>
              <a:ext uri="{FF2B5EF4-FFF2-40B4-BE49-F238E27FC236}">
                <a16:creationId xmlns:a16="http://schemas.microsoft.com/office/drawing/2014/main" id="{D9AFEBCA-EA4C-A2AE-580C-ED3C4ECF1D65}"/>
              </a:ext>
            </a:extLst>
          </p:cNvPr>
          <p:cNvGraphicFramePr>
            <a:graphicFrameLocks noChangeAspect="1"/>
          </p:cNvGraphicFramePr>
          <p:nvPr/>
        </p:nvGraphicFramePr>
        <p:xfrm>
          <a:off x="6119813" y="1881188"/>
          <a:ext cx="385762" cy="385762"/>
        </p:xfrm>
        <a:graphic>
          <a:graphicData uri="http://schemas.openxmlformats.org/presentationml/2006/ole">
            <mc:AlternateContent xmlns:mc="http://schemas.openxmlformats.org/markup-compatibility/2006">
              <mc:Choice xmlns:v="urn:schemas-microsoft-com:vml" Requires="v">
                <p:oleObj name="公式" r:id="rId22" imgW="255270" imgH="255270" progId="Equation.3">
                  <p:embed/>
                </p:oleObj>
              </mc:Choice>
              <mc:Fallback>
                <p:oleObj name="公式" r:id="rId22" imgW="255270" imgH="255270" progId="Equation.3">
                  <p:embed/>
                  <p:pic>
                    <p:nvPicPr>
                      <p:cNvPr id="0" name="Object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19813" y="1881188"/>
                        <a:ext cx="385762"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90914"/>
                                        </p:tgtEl>
                                        <p:attrNameLst>
                                          <p:attrName>style.visibility</p:attrName>
                                        </p:attrNameLst>
                                      </p:cBhvr>
                                      <p:to>
                                        <p:strVal val="visible"/>
                                      </p:to>
                                    </p:set>
                                    <p:animEffect transition="in" filter="randombar(horizontal)">
                                      <p:cBhvr>
                                        <p:cTn id="7" dur="500"/>
                                        <p:tgtEl>
                                          <p:spTgt spid="11909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1190917"/>
                                        </p:tgtEl>
                                        <p:attrNameLst>
                                          <p:attrName>style.visibility</p:attrName>
                                        </p:attrNameLst>
                                      </p:cBhvr>
                                      <p:to>
                                        <p:strVal val="visible"/>
                                      </p:to>
                                    </p:set>
                                    <p:animEffect transition="in" filter="wipe(right)">
                                      <p:cBhvr>
                                        <p:cTn id="12" dur="2000"/>
                                        <p:tgtEl>
                                          <p:spTgt spid="1190917"/>
                                        </p:tgtEl>
                                      </p:cBhvr>
                                    </p:animEffect>
                                  </p:childTnLst>
                                </p:cTn>
                              </p:par>
                            </p:childTnLst>
                          </p:cTn>
                        </p:par>
                        <p:par>
                          <p:cTn id="13" fill="hold" nodeType="afterGroup">
                            <p:stCondLst>
                              <p:cond delay="2000"/>
                            </p:stCondLst>
                            <p:childTnLst>
                              <p:par>
                                <p:cTn id="14" presetID="22" presetClass="entr" presetSubtype="2" fill="hold" nodeType="afterEffect">
                                  <p:stCondLst>
                                    <p:cond delay="0"/>
                                  </p:stCondLst>
                                  <p:childTnLst>
                                    <p:set>
                                      <p:cBhvr>
                                        <p:cTn id="15" dur="1" fill="hold">
                                          <p:stCondLst>
                                            <p:cond delay="0"/>
                                          </p:stCondLst>
                                        </p:cTn>
                                        <p:tgtEl>
                                          <p:spTgt spid="1190918"/>
                                        </p:tgtEl>
                                        <p:attrNameLst>
                                          <p:attrName>style.visibility</p:attrName>
                                        </p:attrNameLst>
                                      </p:cBhvr>
                                      <p:to>
                                        <p:strVal val="visible"/>
                                      </p:to>
                                    </p:set>
                                    <p:animEffect transition="in" filter="wipe(right)">
                                      <p:cBhvr>
                                        <p:cTn id="16" dur="500"/>
                                        <p:tgtEl>
                                          <p:spTgt spid="1190918"/>
                                        </p:tgtEl>
                                      </p:cBhvr>
                                    </p:animEffect>
                                  </p:childTnLst>
                                </p:cTn>
                              </p:par>
                            </p:childTnLst>
                          </p:cTn>
                        </p:par>
                        <p:par>
                          <p:cTn id="17" fill="hold" nodeType="afterGroup">
                            <p:stCondLst>
                              <p:cond delay="2500"/>
                            </p:stCondLst>
                            <p:childTnLst>
                              <p:par>
                                <p:cTn id="18" presetID="22" presetClass="entr" presetSubtype="1" fill="hold" nodeType="afterEffect">
                                  <p:stCondLst>
                                    <p:cond delay="0"/>
                                  </p:stCondLst>
                                  <p:childTnLst>
                                    <p:set>
                                      <p:cBhvr>
                                        <p:cTn id="19" dur="1" fill="hold">
                                          <p:stCondLst>
                                            <p:cond delay="0"/>
                                          </p:stCondLst>
                                        </p:cTn>
                                        <p:tgtEl>
                                          <p:spTgt spid="1190919"/>
                                        </p:tgtEl>
                                        <p:attrNameLst>
                                          <p:attrName>style.visibility</p:attrName>
                                        </p:attrNameLst>
                                      </p:cBhvr>
                                      <p:to>
                                        <p:strVal val="visible"/>
                                      </p:to>
                                    </p:set>
                                    <p:animEffect transition="in" filter="wipe(up)">
                                      <p:cBhvr>
                                        <p:cTn id="20" dur="500"/>
                                        <p:tgtEl>
                                          <p:spTgt spid="1190919"/>
                                        </p:tgtEl>
                                      </p:cBhvr>
                                    </p:animEffect>
                                  </p:childTnLst>
                                </p:cTn>
                              </p:par>
                            </p:childTnLst>
                          </p:cTn>
                        </p:par>
                        <p:par>
                          <p:cTn id="21" fill="hold" nodeType="afterGroup">
                            <p:stCondLst>
                              <p:cond delay="3000"/>
                            </p:stCondLst>
                            <p:childTnLst>
                              <p:par>
                                <p:cTn id="22" presetID="22" presetClass="entr" presetSubtype="2" fill="hold" nodeType="afterEffect">
                                  <p:stCondLst>
                                    <p:cond delay="0"/>
                                  </p:stCondLst>
                                  <p:childTnLst>
                                    <p:set>
                                      <p:cBhvr>
                                        <p:cTn id="23" dur="1" fill="hold">
                                          <p:stCondLst>
                                            <p:cond delay="0"/>
                                          </p:stCondLst>
                                        </p:cTn>
                                        <p:tgtEl>
                                          <p:spTgt spid="1190920"/>
                                        </p:tgtEl>
                                        <p:attrNameLst>
                                          <p:attrName>style.visibility</p:attrName>
                                        </p:attrNameLst>
                                      </p:cBhvr>
                                      <p:to>
                                        <p:strVal val="visible"/>
                                      </p:to>
                                    </p:set>
                                    <p:animEffect transition="in" filter="wipe(right)">
                                      <p:cBhvr>
                                        <p:cTn id="24" dur="500"/>
                                        <p:tgtEl>
                                          <p:spTgt spid="119092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190924"/>
                                        </p:tgtEl>
                                        <p:attrNameLst>
                                          <p:attrName>style.visibility</p:attrName>
                                        </p:attrNameLst>
                                      </p:cBhvr>
                                      <p:to>
                                        <p:strVal val="visible"/>
                                      </p:to>
                                    </p:set>
                                    <p:animEffect transition="in" filter="wipe(left)">
                                      <p:cBhvr>
                                        <p:cTn id="29" dur="500"/>
                                        <p:tgtEl>
                                          <p:spTgt spid="119092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190925"/>
                                        </p:tgtEl>
                                        <p:attrNameLst>
                                          <p:attrName>style.visibility</p:attrName>
                                        </p:attrNameLst>
                                      </p:cBhvr>
                                      <p:to>
                                        <p:strVal val="visible"/>
                                      </p:to>
                                    </p:set>
                                    <p:animEffect transition="in" filter="wipe(left)">
                                      <p:cBhvr>
                                        <p:cTn id="34" dur="500"/>
                                        <p:tgtEl>
                                          <p:spTgt spid="119092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190926"/>
                                        </p:tgtEl>
                                        <p:attrNameLst>
                                          <p:attrName>style.visibility</p:attrName>
                                        </p:attrNameLst>
                                      </p:cBhvr>
                                      <p:to>
                                        <p:strVal val="visible"/>
                                      </p:to>
                                    </p:set>
                                    <p:animEffect transition="in" filter="wipe(left)">
                                      <p:cBhvr>
                                        <p:cTn id="39" dur="500"/>
                                        <p:tgtEl>
                                          <p:spTgt spid="119092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5" presetClass="entr" presetSubtype="0" fill="hold" nodeType="clickEffect">
                                  <p:stCondLst>
                                    <p:cond delay="0"/>
                                  </p:stCondLst>
                                  <p:childTnLst>
                                    <p:set>
                                      <p:cBhvr>
                                        <p:cTn id="43" dur="1" fill="hold">
                                          <p:stCondLst>
                                            <p:cond delay="0"/>
                                          </p:stCondLst>
                                        </p:cTn>
                                        <p:tgtEl>
                                          <p:spTgt spid="1190927"/>
                                        </p:tgtEl>
                                        <p:attrNameLst>
                                          <p:attrName>style.visibility</p:attrName>
                                        </p:attrNameLst>
                                      </p:cBhvr>
                                      <p:to>
                                        <p:strVal val="visible"/>
                                      </p:to>
                                    </p:set>
                                    <p:anim calcmode="lin" valueType="num">
                                      <p:cBhvr>
                                        <p:cTn id="44" dur="1000" fill="hold"/>
                                        <p:tgtEl>
                                          <p:spTgt spid="1190927"/>
                                        </p:tgtEl>
                                        <p:attrNameLst>
                                          <p:attrName>ppt_w</p:attrName>
                                        </p:attrNameLst>
                                      </p:cBhvr>
                                      <p:tavLst>
                                        <p:tav tm="0">
                                          <p:val>
                                            <p:fltVal val="0"/>
                                          </p:val>
                                        </p:tav>
                                        <p:tav tm="100000">
                                          <p:val>
                                            <p:strVal val="#ppt_w"/>
                                          </p:val>
                                        </p:tav>
                                      </p:tavLst>
                                    </p:anim>
                                    <p:anim calcmode="lin" valueType="num">
                                      <p:cBhvr>
                                        <p:cTn id="45" dur="1000" fill="hold"/>
                                        <p:tgtEl>
                                          <p:spTgt spid="1190927"/>
                                        </p:tgtEl>
                                        <p:attrNameLst>
                                          <p:attrName>ppt_h</p:attrName>
                                        </p:attrNameLst>
                                      </p:cBhvr>
                                      <p:tavLst>
                                        <p:tav tm="0">
                                          <p:val>
                                            <p:fltVal val="0"/>
                                          </p:val>
                                        </p:tav>
                                        <p:tav tm="100000">
                                          <p:val>
                                            <p:strVal val="#ppt_h"/>
                                          </p:val>
                                        </p:tav>
                                      </p:tavLst>
                                    </p:anim>
                                    <p:anim calcmode="lin" valueType="num">
                                      <p:cBhvr>
                                        <p:cTn id="46" dur="1000" fill="hold"/>
                                        <p:tgtEl>
                                          <p:spTgt spid="1190927"/>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1190927"/>
                                        </p:tgtEl>
                                        <p:attrNameLst>
                                          <p:attrName>ppt_y</p:attrName>
                                        </p:attrNameLst>
                                      </p:cBhvr>
                                      <p:tavLst>
                                        <p:tav tm="0" fmla="#ppt_y+(sin(-2*pi*(1-$))*-#ppt_x+cos(-2*pi*(1-$))*(1-#ppt_y))*(1-$)">
                                          <p:val>
                                            <p:fltVal val="0"/>
                                          </p:val>
                                        </p:tav>
                                        <p:tav tm="100000">
                                          <p:val>
                                            <p:fltVal val="1"/>
                                          </p:val>
                                        </p:tav>
                                      </p:tavLst>
                                    </p:anim>
                                  </p:childTnLst>
                                </p:cTn>
                              </p:par>
                            </p:childTnLst>
                          </p:cTn>
                        </p:par>
                        <p:par>
                          <p:cTn id="48" fill="hold" nodeType="afterGroup">
                            <p:stCondLst>
                              <p:cond delay="1000"/>
                            </p:stCondLst>
                            <p:childTnLst>
                              <p:par>
                                <p:cTn id="49" presetID="15" presetClass="entr" presetSubtype="0" fill="hold" nodeType="afterEffect">
                                  <p:stCondLst>
                                    <p:cond delay="0"/>
                                  </p:stCondLst>
                                  <p:childTnLst>
                                    <p:set>
                                      <p:cBhvr>
                                        <p:cTn id="50" dur="1" fill="hold">
                                          <p:stCondLst>
                                            <p:cond delay="0"/>
                                          </p:stCondLst>
                                        </p:cTn>
                                        <p:tgtEl>
                                          <p:spTgt spid="1190938"/>
                                        </p:tgtEl>
                                        <p:attrNameLst>
                                          <p:attrName>style.visibility</p:attrName>
                                        </p:attrNameLst>
                                      </p:cBhvr>
                                      <p:to>
                                        <p:strVal val="visible"/>
                                      </p:to>
                                    </p:set>
                                    <p:anim calcmode="lin" valueType="num">
                                      <p:cBhvr>
                                        <p:cTn id="51" dur="1000" fill="hold"/>
                                        <p:tgtEl>
                                          <p:spTgt spid="1190938"/>
                                        </p:tgtEl>
                                        <p:attrNameLst>
                                          <p:attrName>ppt_w</p:attrName>
                                        </p:attrNameLst>
                                      </p:cBhvr>
                                      <p:tavLst>
                                        <p:tav tm="0">
                                          <p:val>
                                            <p:fltVal val="0"/>
                                          </p:val>
                                        </p:tav>
                                        <p:tav tm="100000">
                                          <p:val>
                                            <p:strVal val="#ppt_w"/>
                                          </p:val>
                                        </p:tav>
                                      </p:tavLst>
                                    </p:anim>
                                    <p:anim calcmode="lin" valueType="num">
                                      <p:cBhvr>
                                        <p:cTn id="52" dur="1000" fill="hold"/>
                                        <p:tgtEl>
                                          <p:spTgt spid="1190938"/>
                                        </p:tgtEl>
                                        <p:attrNameLst>
                                          <p:attrName>ppt_h</p:attrName>
                                        </p:attrNameLst>
                                      </p:cBhvr>
                                      <p:tavLst>
                                        <p:tav tm="0">
                                          <p:val>
                                            <p:fltVal val="0"/>
                                          </p:val>
                                        </p:tav>
                                        <p:tav tm="100000">
                                          <p:val>
                                            <p:strVal val="#ppt_h"/>
                                          </p:val>
                                        </p:tav>
                                      </p:tavLst>
                                    </p:anim>
                                    <p:anim calcmode="lin" valueType="num">
                                      <p:cBhvr>
                                        <p:cTn id="53" dur="1000" fill="hold"/>
                                        <p:tgtEl>
                                          <p:spTgt spid="1190938"/>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1190938"/>
                                        </p:tgtEl>
                                        <p:attrNameLst>
                                          <p:attrName>ppt_y</p:attrName>
                                        </p:attrNameLst>
                                      </p:cBhvr>
                                      <p:tavLst>
                                        <p:tav tm="0" fmla="#ppt_y+(sin(-2*pi*(1-$))*-#ppt_x+cos(-2*pi*(1-$))*(1-#ppt_y))*(1-$)">
                                          <p:val>
                                            <p:fltVal val="0"/>
                                          </p:val>
                                        </p:tav>
                                        <p:tav tm="100000">
                                          <p:val>
                                            <p:fltVal val="1"/>
                                          </p:val>
                                        </p:tav>
                                      </p:tavLst>
                                    </p:anim>
                                  </p:childTnLst>
                                </p:cTn>
                              </p:par>
                            </p:childTnLst>
                          </p:cTn>
                        </p:par>
                        <p:par>
                          <p:cTn id="55" fill="hold" nodeType="afterGroup">
                            <p:stCondLst>
                              <p:cond delay="2000"/>
                            </p:stCondLst>
                            <p:childTnLst>
                              <p:par>
                                <p:cTn id="56" presetID="15" presetClass="entr" presetSubtype="0" fill="hold" nodeType="afterEffect">
                                  <p:stCondLst>
                                    <p:cond delay="0"/>
                                  </p:stCondLst>
                                  <p:childTnLst>
                                    <p:set>
                                      <p:cBhvr>
                                        <p:cTn id="57" dur="1" fill="hold">
                                          <p:stCondLst>
                                            <p:cond delay="0"/>
                                          </p:stCondLst>
                                        </p:cTn>
                                        <p:tgtEl>
                                          <p:spTgt spid="1190939"/>
                                        </p:tgtEl>
                                        <p:attrNameLst>
                                          <p:attrName>style.visibility</p:attrName>
                                        </p:attrNameLst>
                                      </p:cBhvr>
                                      <p:to>
                                        <p:strVal val="visible"/>
                                      </p:to>
                                    </p:set>
                                    <p:anim calcmode="lin" valueType="num">
                                      <p:cBhvr>
                                        <p:cTn id="58" dur="1000" fill="hold"/>
                                        <p:tgtEl>
                                          <p:spTgt spid="1190939"/>
                                        </p:tgtEl>
                                        <p:attrNameLst>
                                          <p:attrName>ppt_w</p:attrName>
                                        </p:attrNameLst>
                                      </p:cBhvr>
                                      <p:tavLst>
                                        <p:tav tm="0">
                                          <p:val>
                                            <p:fltVal val="0"/>
                                          </p:val>
                                        </p:tav>
                                        <p:tav tm="100000">
                                          <p:val>
                                            <p:strVal val="#ppt_w"/>
                                          </p:val>
                                        </p:tav>
                                      </p:tavLst>
                                    </p:anim>
                                    <p:anim calcmode="lin" valueType="num">
                                      <p:cBhvr>
                                        <p:cTn id="59" dur="1000" fill="hold"/>
                                        <p:tgtEl>
                                          <p:spTgt spid="1190939"/>
                                        </p:tgtEl>
                                        <p:attrNameLst>
                                          <p:attrName>ppt_h</p:attrName>
                                        </p:attrNameLst>
                                      </p:cBhvr>
                                      <p:tavLst>
                                        <p:tav tm="0">
                                          <p:val>
                                            <p:fltVal val="0"/>
                                          </p:val>
                                        </p:tav>
                                        <p:tav tm="100000">
                                          <p:val>
                                            <p:strVal val="#ppt_h"/>
                                          </p:val>
                                        </p:tav>
                                      </p:tavLst>
                                    </p:anim>
                                    <p:anim calcmode="lin" valueType="num">
                                      <p:cBhvr>
                                        <p:cTn id="60" dur="1000" fill="hold"/>
                                        <p:tgtEl>
                                          <p:spTgt spid="1190939"/>
                                        </p:tgtEl>
                                        <p:attrNameLst>
                                          <p:attrName>ppt_x</p:attrName>
                                        </p:attrNameLst>
                                      </p:cBhvr>
                                      <p:tavLst>
                                        <p:tav tm="0" fmla="#ppt_x+(cos(-2*pi*(1-$))*-#ppt_x-sin(-2*pi*(1-$))*(1-#ppt_y))*(1-$)">
                                          <p:val>
                                            <p:fltVal val="0"/>
                                          </p:val>
                                        </p:tav>
                                        <p:tav tm="100000">
                                          <p:val>
                                            <p:fltVal val="1"/>
                                          </p:val>
                                        </p:tav>
                                      </p:tavLst>
                                    </p:anim>
                                    <p:anim calcmode="lin" valueType="num">
                                      <p:cBhvr>
                                        <p:cTn id="61" dur="1000" fill="hold"/>
                                        <p:tgtEl>
                                          <p:spTgt spid="119093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15" presetClass="entr" presetSubtype="0" fill="hold" nodeType="clickEffect">
                                  <p:stCondLst>
                                    <p:cond delay="0"/>
                                  </p:stCondLst>
                                  <p:childTnLst>
                                    <p:set>
                                      <p:cBhvr>
                                        <p:cTn id="65" dur="1" fill="hold">
                                          <p:stCondLst>
                                            <p:cond delay="0"/>
                                          </p:stCondLst>
                                        </p:cTn>
                                        <p:tgtEl>
                                          <p:spTgt spid="1190928"/>
                                        </p:tgtEl>
                                        <p:attrNameLst>
                                          <p:attrName>style.visibility</p:attrName>
                                        </p:attrNameLst>
                                      </p:cBhvr>
                                      <p:to>
                                        <p:strVal val="visible"/>
                                      </p:to>
                                    </p:set>
                                    <p:anim calcmode="lin" valueType="num">
                                      <p:cBhvr>
                                        <p:cTn id="66" dur="1000" fill="hold"/>
                                        <p:tgtEl>
                                          <p:spTgt spid="1190928"/>
                                        </p:tgtEl>
                                        <p:attrNameLst>
                                          <p:attrName>ppt_w</p:attrName>
                                        </p:attrNameLst>
                                      </p:cBhvr>
                                      <p:tavLst>
                                        <p:tav tm="0">
                                          <p:val>
                                            <p:fltVal val="0"/>
                                          </p:val>
                                        </p:tav>
                                        <p:tav tm="100000">
                                          <p:val>
                                            <p:strVal val="#ppt_w"/>
                                          </p:val>
                                        </p:tav>
                                      </p:tavLst>
                                    </p:anim>
                                    <p:anim calcmode="lin" valueType="num">
                                      <p:cBhvr>
                                        <p:cTn id="67" dur="1000" fill="hold"/>
                                        <p:tgtEl>
                                          <p:spTgt spid="1190928"/>
                                        </p:tgtEl>
                                        <p:attrNameLst>
                                          <p:attrName>ppt_h</p:attrName>
                                        </p:attrNameLst>
                                      </p:cBhvr>
                                      <p:tavLst>
                                        <p:tav tm="0">
                                          <p:val>
                                            <p:fltVal val="0"/>
                                          </p:val>
                                        </p:tav>
                                        <p:tav tm="100000">
                                          <p:val>
                                            <p:strVal val="#ppt_h"/>
                                          </p:val>
                                        </p:tav>
                                      </p:tavLst>
                                    </p:anim>
                                    <p:anim calcmode="lin" valueType="num">
                                      <p:cBhvr>
                                        <p:cTn id="68" dur="1000" fill="hold"/>
                                        <p:tgtEl>
                                          <p:spTgt spid="1190928"/>
                                        </p:tgtEl>
                                        <p:attrNameLst>
                                          <p:attrName>ppt_x</p:attrName>
                                        </p:attrNameLst>
                                      </p:cBhvr>
                                      <p:tavLst>
                                        <p:tav tm="0" fmla="#ppt_x+(cos(-2*pi*(1-$))*-#ppt_x-sin(-2*pi*(1-$))*(1-#ppt_y))*(1-$)">
                                          <p:val>
                                            <p:fltVal val="0"/>
                                          </p:val>
                                        </p:tav>
                                        <p:tav tm="100000">
                                          <p:val>
                                            <p:fltVal val="1"/>
                                          </p:val>
                                        </p:tav>
                                      </p:tavLst>
                                    </p:anim>
                                    <p:anim calcmode="lin" valueType="num">
                                      <p:cBhvr>
                                        <p:cTn id="69" dur="1000" fill="hold"/>
                                        <p:tgtEl>
                                          <p:spTgt spid="11909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15" presetClass="entr" presetSubtype="0" fill="hold" nodeType="clickEffect">
                                  <p:stCondLst>
                                    <p:cond delay="0"/>
                                  </p:stCondLst>
                                  <p:childTnLst>
                                    <p:set>
                                      <p:cBhvr>
                                        <p:cTn id="73" dur="1" fill="hold">
                                          <p:stCondLst>
                                            <p:cond delay="0"/>
                                          </p:stCondLst>
                                        </p:cTn>
                                        <p:tgtEl>
                                          <p:spTgt spid="1190929"/>
                                        </p:tgtEl>
                                        <p:attrNameLst>
                                          <p:attrName>style.visibility</p:attrName>
                                        </p:attrNameLst>
                                      </p:cBhvr>
                                      <p:to>
                                        <p:strVal val="visible"/>
                                      </p:to>
                                    </p:set>
                                    <p:anim calcmode="lin" valueType="num">
                                      <p:cBhvr>
                                        <p:cTn id="74" dur="1000" fill="hold"/>
                                        <p:tgtEl>
                                          <p:spTgt spid="1190929"/>
                                        </p:tgtEl>
                                        <p:attrNameLst>
                                          <p:attrName>ppt_w</p:attrName>
                                        </p:attrNameLst>
                                      </p:cBhvr>
                                      <p:tavLst>
                                        <p:tav tm="0">
                                          <p:val>
                                            <p:fltVal val="0"/>
                                          </p:val>
                                        </p:tav>
                                        <p:tav tm="100000">
                                          <p:val>
                                            <p:strVal val="#ppt_w"/>
                                          </p:val>
                                        </p:tav>
                                      </p:tavLst>
                                    </p:anim>
                                    <p:anim calcmode="lin" valueType="num">
                                      <p:cBhvr>
                                        <p:cTn id="75" dur="1000" fill="hold"/>
                                        <p:tgtEl>
                                          <p:spTgt spid="1190929"/>
                                        </p:tgtEl>
                                        <p:attrNameLst>
                                          <p:attrName>ppt_h</p:attrName>
                                        </p:attrNameLst>
                                      </p:cBhvr>
                                      <p:tavLst>
                                        <p:tav tm="0">
                                          <p:val>
                                            <p:fltVal val="0"/>
                                          </p:val>
                                        </p:tav>
                                        <p:tav tm="100000">
                                          <p:val>
                                            <p:strVal val="#ppt_h"/>
                                          </p:val>
                                        </p:tav>
                                      </p:tavLst>
                                    </p:anim>
                                    <p:anim calcmode="lin" valueType="num">
                                      <p:cBhvr>
                                        <p:cTn id="76" dur="1000" fill="hold"/>
                                        <p:tgtEl>
                                          <p:spTgt spid="1190929"/>
                                        </p:tgtEl>
                                        <p:attrNameLst>
                                          <p:attrName>ppt_x</p:attrName>
                                        </p:attrNameLst>
                                      </p:cBhvr>
                                      <p:tavLst>
                                        <p:tav tm="0" fmla="#ppt_x+(cos(-2*pi*(1-$))*-#ppt_x-sin(-2*pi*(1-$))*(1-#ppt_y))*(1-$)">
                                          <p:val>
                                            <p:fltVal val="0"/>
                                          </p:val>
                                        </p:tav>
                                        <p:tav tm="100000">
                                          <p:val>
                                            <p:fltVal val="1"/>
                                          </p:val>
                                        </p:tav>
                                      </p:tavLst>
                                    </p:anim>
                                    <p:anim calcmode="lin" valueType="num">
                                      <p:cBhvr>
                                        <p:cTn id="77" dur="1000" fill="hold"/>
                                        <p:tgtEl>
                                          <p:spTgt spid="119092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4" fill="hold" nodeType="clickEffect">
                                  <p:stCondLst>
                                    <p:cond delay="0"/>
                                  </p:stCondLst>
                                  <p:childTnLst>
                                    <p:set>
                                      <p:cBhvr>
                                        <p:cTn id="81" dur="1" fill="hold">
                                          <p:stCondLst>
                                            <p:cond delay="0"/>
                                          </p:stCondLst>
                                        </p:cTn>
                                        <p:tgtEl>
                                          <p:spTgt spid="1190930"/>
                                        </p:tgtEl>
                                        <p:attrNameLst>
                                          <p:attrName>style.visibility</p:attrName>
                                        </p:attrNameLst>
                                      </p:cBhvr>
                                      <p:to>
                                        <p:strVal val="visible"/>
                                      </p:to>
                                    </p:set>
                                    <p:animEffect transition="in" filter="wipe(down)">
                                      <p:cBhvr>
                                        <p:cTn id="82" dur="2000"/>
                                        <p:tgtEl>
                                          <p:spTgt spid="119093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5" presetClass="entr" presetSubtype="0" fill="hold" nodeType="clickEffect">
                                  <p:stCondLst>
                                    <p:cond delay="0"/>
                                  </p:stCondLst>
                                  <p:childTnLst>
                                    <p:set>
                                      <p:cBhvr>
                                        <p:cTn id="86" dur="1" fill="hold">
                                          <p:stCondLst>
                                            <p:cond delay="0"/>
                                          </p:stCondLst>
                                        </p:cTn>
                                        <p:tgtEl>
                                          <p:spTgt spid="1190931"/>
                                        </p:tgtEl>
                                        <p:attrNameLst>
                                          <p:attrName>style.visibility</p:attrName>
                                        </p:attrNameLst>
                                      </p:cBhvr>
                                      <p:to>
                                        <p:strVal val="visible"/>
                                      </p:to>
                                    </p:set>
                                    <p:anim calcmode="lin" valueType="num">
                                      <p:cBhvr>
                                        <p:cTn id="87" dur="1000" fill="hold"/>
                                        <p:tgtEl>
                                          <p:spTgt spid="1190931"/>
                                        </p:tgtEl>
                                        <p:attrNameLst>
                                          <p:attrName>ppt_w</p:attrName>
                                        </p:attrNameLst>
                                      </p:cBhvr>
                                      <p:tavLst>
                                        <p:tav tm="0">
                                          <p:val>
                                            <p:fltVal val="0"/>
                                          </p:val>
                                        </p:tav>
                                        <p:tav tm="100000">
                                          <p:val>
                                            <p:strVal val="#ppt_w"/>
                                          </p:val>
                                        </p:tav>
                                      </p:tavLst>
                                    </p:anim>
                                    <p:anim calcmode="lin" valueType="num">
                                      <p:cBhvr>
                                        <p:cTn id="88" dur="1000" fill="hold"/>
                                        <p:tgtEl>
                                          <p:spTgt spid="1190931"/>
                                        </p:tgtEl>
                                        <p:attrNameLst>
                                          <p:attrName>ppt_h</p:attrName>
                                        </p:attrNameLst>
                                      </p:cBhvr>
                                      <p:tavLst>
                                        <p:tav tm="0">
                                          <p:val>
                                            <p:fltVal val="0"/>
                                          </p:val>
                                        </p:tav>
                                        <p:tav tm="100000">
                                          <p:val>
                                            <p:strVal val="#ppt_h"/>
                                          </p:val>
                                        </p:tav>
                                      </p:tavLst>
                                    </p:anim>
                                    <p:anim calcmode="lin" valueType="num">
                                      <p:cBhvr>
                                        <p:cTn id="89" dur="1000" fill="hold"/>
                                        <p:tgtEl>
                                          <p:spTgt spid="1190931"/>
                                        </p:tgtEl>
                                        <p:attrNameLst>
                                          <p:attrName>ppt_x</p:attrName>
                                        </p:attrNameLst>
                                      </p:cBhvr>
                                      <p:tavLst>
                                        <p:tav tm="0" fmla="#ppt_x+(cos(-2*pi*(1-$))*-#ppt_x-sin(-2*pi*(1-$))*(1-#ppt_y))*(1-$)">
                                          <p:val>
                                            <p:fltVal val="0"/>
                                          </p:val>
                                        </p:tav>
                                        <p:tav tm="100000">
                                          <p:val>
                                            <p:fltVal val="1"/>
                                          </p:val>
                                        </p:tav>
                                      </p:tavLst>
                                    </p:anim>
                                    <p:anim calcmode="lin" valueType="num">
                                      <p:cBhvr>
                                        <p:cTn id="90" dur="1000" fill="hold"/>
                                        <p:tgtEl>
                                          <p:spTgt spid="119093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4" fill="hold" nodeType="clickEffect">
                                  <p:stCondLst>
                                    <p:cond delay="0"/>
                                  </p:stCondLst>
                                  <p:childTnLst>
                                    <p:set>
                                      <p:cBhvr>
                                        <p:cTn id="94" dur="1" fill="hold">
                                          <p:stCondLst>
                                            <p:cond delay="0"/>
                                          </p:stCondLst>
                                        </p:cTn>
                                        <p:tgtEl>
                                          <p:spTgt spid="1190932"/>
                                        </p:tgtEl>
                                        <p:attrNameLst>
                                          <p:attrName>style.visibility</p:attrName>
                                        </p:attrNameLst>
                                      </p:cBhvr>
                                      <p:to>
                                        <p:strVal val="visible"/>
                                      </p:to>
                                    </p:set>
                                    <p:animEffect transition="in" filter="wipe(down)">
                                      <p:cBhvr>
                                        <p:cTn id="95" dur="2000"/>
                                        <p:tgtEl>
                                          <p:spTgt spid="1190932"/>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5" presetClass="entr" presetSubtype="0" fill="hold" nodeType="clickEffect">
                                  <p:stCondLst>
                                    <p:cond delay="0"/>
                                  </p:stCondLst>
                                  <p:childTnLst>
                                    <p:set>
                                      <p:cBhvr>
                                        <p:cTn id="99" dur="1" fill="hold">
                                          <p:stCondLst>
                                            <p:cond delay="0"/>
                                          </p:stCondLst>
                                        </p:cTn>
                                        <p:tgtEl>
                                          <p:spTgt spid="1190933"/>
                                        </p:tgtEl>
                                        <p:attrNameLst>
                                          <p:attrName>style.visibility</p:attrName>
                                        </p:attrNameLst>
                                      </p:cBhvr>
                                      <p:to>
                                        <p:strVal val="visible"/>
                                      </p:to>
                                    </p:set>
                                    <p:anim calcmode="lin" valueType="num">
                                      <p:cBhvr>
                                        <p:cTn id="100" dur="1000" fill="hold"/>
                                        <p:tgtEl>
                                          <p:spTgt spid="1190933"/>
                                        </p:tgtEl>
                                        <p:attrNameLst>
                                          <p:attrName>ppt_w</p:attrName>
                                        </p:attrNameLst>
                                      </p:cBhvr>
                                      <p:tavLst>
                                        <p:tav tm="0">
                                          <p:val>
                                            <p:fltVal val="0"/>
                                          </p:val>
                                        </p:tav>
                                        <p:tav tm="100000">
                                          <p:val>
                                            <p:strVal val="#ppt_w"/>
                                          </p:val>
                                        </p:tav>
                                      </p:tavLst>
                                    </p:anim>
                                    <p:anim calcmode="lin" valueType="num">
                                      <p:cBhvr>
                                        <p:cTn id="101" dur="1000" fill="hold"/>
                                        <p:tgtEl>
                                          <p:spTgt spid="1190933"/>
                                        </p:tgtEl>
                                        <p:attrNameLst>
                                          <p:attrName>ppt_h</p:attrName>
                                        </p:attrNameLst>
                                      </p:cBhvr>
                                      <p:tavLst>
                                        <p:tav tm="0">
                                          <p:val>
                                            <p:fltVal val="0"/>
                                          </p:val>
                                        </p:tav>
                                        <p:tav tm="100000">
                                          <p:val>
                                            <p:strVal val="#ppt_h"/>
                                          </p:val>
                                        </p:tav>
                                      </p:tavLst>
                                    </p:anim>
                                    <p:anim calcmode="lin" valueType="num">
                                      <p:cBhvr>
                                        <p:cTn id="102" dur="1000" fill="hold"/>
                                        <p:tgtEl>
                                          <p:spTgt spid="1190933"/>
                                        </p:tgtEl>
                                        <p:attrNameLst>
                                          <p:attrName>ppt_x</p:attrName>
                                        </p:attrNameLst>
                                      </p:cBhvr>
                                      <p:tavLst>
                                        <p:tav tm="0" fmla="#ppt_x+(cos(-2*pi*(1-$))*-#ppt_x-sin(-2*pi*(1-$))*(1-#ppt_y))*(1-$)">
                                          <p:val>
                                            <p:fltVal val="0"/>
                                          </p:val>
                                        </p:tav>
                                        <p:tav tm="100000">
                                          <p:val>
                                            <p:fltVal val="1"/>
                                          </p:val>
                                        </p:tav>
                                      </p:tavLst>
                                    </p:anim>
                                    <p:anim calcmode="lin" valueType="num">
                                      <p:cBhvr>
                                        <p:cTn id="103" dur="1000" fill="hold"/>
                                        <p:tgtEl>
                                          <p:spTgt spid="119093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1190934"/>
                                        </p:tgtEl>
                                        <p:attrNameLst>
                                          <p:attrName>style.visibility</p:attrName>
                                        </p:attrNameLst>
                                      </p:cBhvr>
                                      <p:to>
                                        <p:strVal val="visible"/>
                                      </p:to>
                                    </p:set>
                                    <p:animEffect transition="in" filter="wipe(left)">
                                      <p:cBhvr>
                                        <p:cTn id="108" dur="500"/>
                                        <p:tgtEl>
                                          <p:spTgt spid="1190934"/>
                                        </p:tgtEl>
                                      </p:cBhvr>
                                    </p:animEffect>
                                  </p:childTnLst>
                                </p:cTn>
                              </p:par>
                            </p:childTnLst>
                          </p:cTn>
                        </p:par>
                        <p:par>
                          <p:cTn id="109" fill="hold" nodeType="afterGroup">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90935"/>
                                        </p:tgtEl>
                                        <p:attrNameLst>
                                          <p:attrName>style.visibility</p:attrName>
                                        </p:attrNameLst>
                                      </p:cBhvr>
                                      <p:to>
                                        <p:strVal val="visible"/>
                                      </p:to>
                                    </p:set>
                                    <p:animEffect transition="in" filter="wipe(left)">
                                      <p:cBhvr>
                                        <p:cTn id="112" dur="500"/>
                                        <p:tgtEl>
                                          <p:spTgt spid="119093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190937"/>
                                        </p:tgtEl>
                                        <p:attrNameLst>
                                          <p:attrName>style.visibility</p:attrName>
                                        </p:attrNameLst>
                                      </p:cBhvr>
                                      <p:to>
                                        <p:strVal val="visible"/>
                                      </p:to>
                                    </p:set>
                                    <p:animEffect transition="in" filter="wipe(left)">
                                      <p:cBhvr>
                                        <p:cTn id="117" dur="500"/>
                                        <p:tgtEl>
                                          <p:spTgt spid="1190937"/>
                                        </p:tgtEl>
                                      </p:cBhvr>
                                    </p:animEffect>
                                  </p:childTnLst>
                                </p:cTn>
                              </p:par>
                            </p:childTnLst>
                          </p:cTn>
                        </p:par>
                        <p:par>
                          <p:cTn id="118" fill="hold" nodeType="afterGroup">
                            <p:stCondLst>
                              <p:cond delay="500"/>
                            </p:stCondLst>
                            <p:childTnLst>
                              <p:par>
                                <p:cTn id="119" presetID="22" presetClass="entr" presetSubtype="8" fill="hold" nodeType="afterEffect">
                                  <p:stCondLst>
                                    <p:cond delay="0"/>
                                  </p:stCondLst>
                                  <p:childTnLst>
                                    <p:set>
                                      <p:cBhvr>
                                        <p:cTn id="120" dur="1" fill="hold">
                                          <p:stCondLst>
                                            <p:cond delay="0"/>
                                          </p:stCondLst>
                                        </p:cTn>
                                        <p:tgtEl>
                                          <p:spTgt spid="1190936"/>
                                        </p:tgtEl>
                                        <p:attrNameLst>
                                          <p:attrName>style.visibility</p:attrName>
                                        </p:attrNameLst>
                                      </p:cBhvr>
                                      <p:to>
                                        <p:strVal val="visible"/>
                                      </p:to>
                                    </p:set>
                                    <p:animEffect transition="in" filter="wipe(left)">
                                      <p:cBhvr>
                                        <p:cTn id="121" dur="500"/>
                                        <p:tgtEl>
                                          <p:spTgt spid="1190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0918" grpId="0" animBg="1"/>
      <p:bldP spid="1190919" grpId="0" animBg="1"/>
      <p:bldP spid="1190920" grpId="0" animBg="1"/>
      <p:bldP spid="1190924" grpId="0"/>
      <p:bldP spid="1190925" grpId="0"/>
      <p:bldP spid="1190926" grpId="0"/>
      <p:bldP spid="1190934" grpId="0"/>
      <p:bldP spid="1190936" grpId="0"/>
      <p:bldP spid="119093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
            <a:extLst>
              <a:ext uri="{FF2B5EF4-FFF2-40B4-BE49-F238E27FC236}">
                <a16:creationId xmlns:a16="http://schemas.microsoft.com/office/drawing/2014/main" id="{BAC48FF9-1A65-672C-F1B3-AF12A44CBB7A}"/>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F6237F58-887C-4FF5-885D-A29CF37E8D4A}" type="slidenum">
              <a:rPr lang="zh-CN" altLang="en-US" sz="1600" smtClean="0">
                <a:solidFill>
                  <a:srgbClr val="FFFF00"/>
                </a:solidFill>
                <a:ea typeface="宋体" panose="02010600030101010101" pitchFamily="2" charset="-122"/>
              </a:rPr>
              <a:pPr>
                <a:lnSpc>
                  <a:spcPct val="100000"/>
                </a:lnSpc>
                <a:spcBef>
                  <a:spcPct val="0"/>
                </a:spcBef>
                <a:buFontTx/>
                <a:buNone/>
              </a:pPr>
              <a:t>40</a:t>
            </a:fld>
            <a:endParaRPr lang="en-US" altLang="zh-CN" sz="1600">
              <a:solidFill>
                <a:srgbClr val="FFFF00"/>
              </a:solidFill>
              <a:ea typeface="宋体" panose="02010600030101010101" pitchFamily="2" charset="-122"/>
            </a:endParaRPr>
          </a:p>
        </p:txBody>
      </p:sp>
      <p:sp>
        <p:nvSpPr>
          <p:cNvPr id="1189892" name="AutoShape 4">
            <a:extLst>
              <a:ext uri="{FF2B5EF4-FFF2-40B4-BE49-F238E27FC236}">
                <a16:creationId xmlns:a16="http://schemas.microsoft.com/office/drawing/2014/main" id="{10022212-C051-4051-583D-97A35B441B1B}"/>
              </a:ext>
            </a:extLst>
          </p:cNvPr>
          <p:cNvSpPr>
            <a:spLocks noChangeArrowheads="1"/>
          </p:cNvSpPr>
          <p:nvPr/>
        </p:nvSpPr>
        <p:spPr bwMode="auto">
          <a:xfrm>
            <a:off x="207963" y="4208662"/>
            <a:ext cx="3571875" cy="510778"/>
          </a:xfrm>
          <a:prstGeom prst="flowChartAlternateProcess">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b="1" dirty="0">
                <a:solidFill>
                  <a:srgbClr val="FF0000"/>
                </a:solidFill>
              </a:rPr>
              <a:t>  稳定输出电流</a:t>
            </a:r>
          </a:p>
        </p:txBody>
      </p:sp>
      <p:sp>
        <p:nvSpPr>
          <p:cNvPr id="1189893" name="Rectangle 5">
            <a:extLst>
              <a:ext uri="{FF2B5EF4-FFF2-40B4-BE49-F238E27FC236}">
                <a16:creationId xmlns:a16="http://schemas.microsoft.com/office/drawing/2014/main" id="{4A440691-E283-6A61-DF63-F5E0880F3D25}"/>
              </a:ext>
            </a:extLst>
          </p:cNvPr>
          <p:cNvSpPr>
            <a:spLocks noChangeArrowheads="1"/>
          </p:cNvSpPr>
          <p:nvPr/>
        </p:nvSpPr>
        <p:spPr bwMode="auto">
          <a:xfrm>
            <a:off x="204788" y="4797425"/>
            <a:ext cx="41910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b="1" dirty="0">
                <a:solidFill>
                  <a:srgbClr val="FF0000"/>
                </a:solidFill>
              </a:rPr>
              <a:t>  电压控制的电流源</a:t>
            </a:r>
          </a:p>
        </p:txBody>
      </p:sp>
      <p:sp>
        <p:nvSpPr>
          <p:cNvPr id="1189894" name="Rectangle 6">
            <a:extLst>
              <a:ext uri="{FF2B5EF4-FFF2-40B4-BE49-F238E27FC236}">
                <a16:creationId xmlns:a16="http://schemas.microsoft.com/office/drawing/2014/main" id="{AB6FF58B-020B-C598-C1F2-68749F4DFBE8}"/>
              </a:ext>
            </a:extLst>
          </p:cNvPr>
          <p:cNvSpPr>
            <a:spLocks noChangeArrowheads="1"/>
          </p:cNvSpPr>
          <p:nvPr/>
        </p:nvSpPr>
        <p:spPr bwMode="auto">
          <a:xfrm>
            <a:off x="539750" y="3644900"/>
            <a:ext cx="15240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Clr>
                <a:srgbClr val="FF0000"/>
              </a:buClr>
              <a:buFont typeface="Wingdings" panose="05000000000000000000" pitchFamily="2" charset="2"/>
              <a:buNone/>
            </a:pPr>
            <a:r>
              <a:rPr lang="zh-CN" altLang="en-US" b="1">
                <a:solidFill>
                  <a:srgbClr val="000000"/>
                </a:solidFill>
              </a:rPr>
              <a:t>特点：</a:t>
            </a:r>
          </a:p>
        </p:txBody>
      </p:sp>
      <p:sp>
        <p:nvSpPr>
          <p:cNvPr id="1189897" name="Rectangle 9">
            <a:extLst>
              <a:ext uri="{FF2B5EF4-FFF2-40B4-BE49-F238E27FC236}">
                <a16:creationId xmlns:a16="http://schemas.microsoft.com/office/drawing/2014/main" id="{864E3773-6793-C338-9467-50FF97786DEF}"/>
              </a:ext>
            </a:extLst>
          </p:cNvPr>
          <p:cNvSpPr>
            <a:spLocks noChangeArrowheads="1"/>
          </p:cNvSpPr>
          <p:nvPr/>
        </p:nvSpPr>
        <p:spPr bwMode="auto">
          <a:xfrm>
            <a:off x="204788" y="5192713"/>
            <a:ext cx="6599237"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en-US" altLang="zh-CN" sz="2400" b="1"/>
              <a:t>  </a:t>
            </a:r>
            <a:r>
              <a:rPr kumimoji="1" lang="zh-CN" altLang="en-US" sz="2400" b="1"/>
              <a:t>串联反馈，故</a:t>
            </a:r>
            <a:r>
              <a:rPr kumimoji="1" lang="en-US" altLang="zh-CN" sz="2400" b="1" i="1"/>
              <a:t>R</a:t>
            </a:r>
            <a:r>
              <a:rPr kumimoji="1" lang="en-US" altLang="zh-CN" sz="2400" b="1" baseline="-25000"/>
              <a:t>s</a:t>
            </a:r>
            <a:r>
              <a:rPr kumimoji="1" lang="zh-CN" altLang="en-US" sz="2400" b="1"/>
              <a:t>阻值越小，反馈效果越明显  </a:t>
            </a:r>
          </a:p>
        </p:txBody>
      </p:sp>
      <p:sp>
        <p:nvSpPr>
          <p:cNvPr id="1189900" name="Text Box 12">
            <a:extLst>
              <a:ext uri="{FF2B5EF4-FFF2-40B4-BE49-F238E27FC236}">
                <a16:creationId xmlns:a16="http://schemas.microsoft.com/office/drawing/2014/main" id="{579F0FAD-58B8-E7F9-7F4F-9E067EB6187F}"/>
              </a:ext>
            </a:extLst>
          </p:cNvPr>
          <p:cNvSpPr txBox="1">
            <a:spLocks noChangeArrowheads="1"/>
          </p:cNvSpPr>
          <p:nvPr/>
        </p:nvSpPr>
        <p:spPr bwMode="auto">
          <a:xfrm>
            <a:off x="2616200" y="4257675"/>
            <a:ext cx="64928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en-US" altLang="zh-CN" sz="2400" b="1" i="1" dirty="0"/>
              <a:t>i</a:t>
            </a:r>
            <a:r>
              <a:rPr lang="en-US" altLang="zh-CN" sz="2400" b="1" baseline="-25000" dirty="0"/>
              <a:t>o</a:t>
            </a:r>
            <a:r>
              <a:rPr lang="en-US" altLang="zh-CN" sz="2400" b="1" dirty="0"/>
              <a:t>↓→</a:t>
            </a:r>
            <a:r>
              <a:rPr lang="en-US" altLang="zh-CN" sz="2400" b="1" i="1" dirty="0" err="1"/>
              <a:t>u</a:t>
            </a:r>
            <a:r>
              <a:rPr lang="en-US" altLang="zh-CN" sz="2400" b="1" baseline="-25000" dirty="0" err="1"/>
              <a:t>f</a:t>
            </a:r>
            <a:r>
              <a:rPr lang="zh-CN" altLang="en-US" sz="2400" b="1" dirty="0"/>
              <a:t>（</a:t>
            </a:r>
            <a:r>
              <a:rPr lang="en-US" altLang="zh-CN" sz="2400" b="1" dirty="0"/>
              <a:t>=</a:t>
            </a:r>
            <a:r>
              <a:rPr lang="en-US" altLang="zh-CN" sz="2400" b="1" i="1" dirty="0"/>
              <a:t>i</a:t>
            </a:r>
            <a:r>
              <a:rPr lang="en-US" altLang="zh-CN" sz="2400" b="1" baseline="-25000" dirty="0"/>
              <a:t>o</a:t>
            </a:r>
            <a:r>
              <a:rPr lang="en-US" altLang="zh-CN" sz="2400" b="1" i="1" dirty="0"/>
              <a:t>R</a:t>
            </a:r>
            <a:r>
              <a:rPr lang="en-US" altLang="zh-CN" sz="2400" b="1" baseline="-25000" dirty="0"/>
              <a:t>1</a:t>
            </a:r>
            <a:r>
              <a:rPr lang="en-US" altLang="zh-CN" sz="2400" b="1" dirty="0"/>
              <a:t>)↓→</a:t>
            </a:r>
            <a:r>
              <a:rPr lang="en-US" altLang="zh-CN" sz="2400" b="1" i="1" dirty="0" err="1"/>
              <a:t>u</a:t>
            </a:r>
            <a:r>
              <a:rPr lang="en-US" altLang="zh-CN" sz="2400" b="1" baseline="-25000" dirty="0" err="1"/>
              <a:t>id</a:t>
            </a:r>
            <a:r>
              <a:rPr lang="zh-CN" altLang="en-US" sz="2400" b="1" dirty="0"/>
              <a:t>（</a:t>
            </a:r>
            <a:r>
              <a:rPr lang="en-US" altLang="zh-CN" sz="2400" b="1" i="1" dirty="0" err="1"/>
              <a:t>u</a:t>
            </a:r>
            <a:r>
              <a:rPr lang="en-US" altLang="zh-CN" sz="2400" b="1" baseline="-25000" dirty="0" err="1"/>
              <a:t>i</a:t>
            </a:r>
            <a:r>
              <a:rPr lang="en-US" altLang="zh-CN" sz="2400" b="1" dirty="0" err="1"/>
              <a:t>-</a:t>
            </a:r>
            <a:r>
              <a:rPr lang="en-US" altLang="zh-CN" sz="2400" b="1" i="1" dirty="0" err="1"/>
              <a:t>u</a:t>
            </a:r>
            <a:r>
              <a:rPr lang="en-US" altLang="zh-CN" sz="2400" b="1" baseline="-25000" dirty="0" err="1"/>
              <a:t>f</a:t>
            </a:r>
            <a:r>
              <a:rPr lang="en-US" altLang="zh-CN" sz="2400" b="1" dirty="0"/>
              <a:t>) ↑→</a:t>
            </a:r>
            <a:r>
              <a:rPr lang="en-US" altLang="zh-CN" sz="2400" b="1" i="1" dirty="0"/>
              <a:t> i</a:t>
            </a:r>
            <a:r>
              <a:rPr lang="en-US" altLang="zh-CN" sz="2400" b="1" baseline="-25000" dirty="0"/>
              <a:t>o</a:t>
            </a:r>
            <a:r>
              <a:rPr lang="en-US" altLang="zh-CN" sz="2400" b="1" dirty="0"/>
              <a:t>↑ →</a:t>
            </a:r>
            <a:r>
              <a:rPr lang="en-US" altLang="zh-CN" sz="2400" b="1" i="1" dirty="0" err="1"/>
              <a:t>u</a:t>
            </a:r>
            <a:r>
              <a:rPr lang="en-US" altLang="zh-CN" sz="2400" b="1" baseline="-25000" dirty="0" err="1"/>
              <a:t>f</a:t>
            </a:r>
            <a:r>
              <a:rPr lang="en-US" altLang="zh-CN" sz="2400" b="1" dirty="0"/>
              <a:t>↑</a:t>
            </a:r>
          </a:p>
        </p:txBody>
      </p:sp>
      <p:grpSp>
        <p:nvGrpSpPr>
          <p:cNvPr id="1189901" name="Group 13">
            <a:extLst>
              <a:ext uri="{FF2B5EF4-FFF2-40B4-BE49-F238E27FC236}">
                <a16:creationId xmlns:a16="http://schemas.microsoft.com/office/drawing/2014/main" id="{13E1D78A-8BE1-C562-A558-6E0482F0F153}"/>
              </a:ext>
            </a:extLst>
          </p:cNvPr>
          <p:cNvGrpSpPr>
            <a:grpSpLocks/>
          </p:cNvGrpSpPr>
          <p:nvPr/>
        </p:nvGrpSpPr>
        <p:grpSpPr bwMode="auto">
          <a:xfrm>
            <a:off x="7956551" y="4531653"/>
            <a:ext cx="576262" cy="531543"/>
            <a:chOff x="2971" y="2614"/>
            <a:chExt cx="2313" cy="419"/>
          </a:xfrm>
        </p:grpSpPr>
        <p:sp>
          <p:nvSpPr>
            <p:cNvPr id="43021" name="Line 14">
              <a:extLst>
                <a:ext uri="{FF2B5EF4-FFF2-40B4-BE49-F238E27FC236}">
                  <a16:creationId xmlns:a16="http://schemas.microsoft.com/office/drawing/2014/main" id="{BFE35519-AA72-8AD3-9A11-9C502617E108}"/>
                </a:ext>
              </a:extLst>
            </p:cNvPr>
            <p:cNvSpPr>
              <a:spLocks noChangeShapeType="1"/>
            </p:cNvSpPr>
            <p:nvPr/>
          </p:nvSpPr>
          <p:spPr bwMode="auto">
            <a:xfrm>
              <a:off x="4740" y="2614"/>
              <a:ext cx="544" cy="0"/>
            </a:xfrm>
            <a:prstGeom prst="line">
              <a:avLst/>
            </a:prstGeom>
            <a:noFill/>
            <a:ln w="2857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2" name="Line 15">
              <a:extLst>
                <a:ext uri="{FF2B5EF4-FFF2-40B4-BE49-F238E27FC236}">
                  <a16:creationId xmlns:a16="http://schemas.microsoft.com/office/drawing/2014/main" id="{4527A7F5-D443-F8EE-17CA-8277B4CBDB75}"/>
                </a:ext>
              </a:extLst>
            </p:cNvPr>
            <p:cNvSpPr>
              <a:spLocks noChangeShapeType="1"/>
            </p:cNvSpPr>
            <p:nvPr/>
          </p:nvSpPr>
          <p:spPr bwMode="auto">
            <a:xfrm>
              <a:off x="5284" y="2614"/>
              <a:ext cx="0" cy="362"/>
            </a:xfrm>
            <a:prstGeom prst="line">
              <a:avLst/>
            </a:prstGeom>
            <a:noFill/>
            <a:ln w="2857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23" name="Line 16">
              <a:extLst>
                <a:ext uri="{FF2B5EF4-FFF2-40B4-BE49-F238E27FC236}">
                  <a16:creationId xmlns:a16="http://schemas.microsoft.com/office/drawing/2014/main" id="{998923D7-7331-0350-AB9C-9483E265A3E8}"/>
                </a:ext>
              </a:extLst>
            </p:cNvPr>
            <p:cNvSpPr>
              <a:spLocks noChangeShapeType="1"/>
            </p:cNvSpPr>
            <p:nvPr/>
          </p:nvSpPr>
          <p:spPr bwMode="auto">
            <a:xfrm flipH="1">
              <a:off x="2971" y="3022"/>
              <a:ext cx="2313" cy="11"/>
            </a:xfrm>
            <a:prstGeom prst="line">
              <a:avLst/>
            </a:prstGeom>
            <a:noFill/>
            <a:ln w="28575">
              <a:solidFill>
                <a:srgbClr val="A5002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018" name="Rectangle 18">
            <a:extLst>
              <a:ext uri="{FF2B5EF4-FFF2-40B4-BE49-F238E27FC236}">
                <a16:creationId xmlns:a16="http://schemas.microsoft.com/office/drawing/2014/main" id="{D0254631-1C08-8A25-4F0D-1F2539D9D568}"/>
              </a:ext>
            </a:extLst>
          </p:cNvPr>
          <p:cNvSpPr>
            <a:spLocks noGrp="1" noChangeArrowheads="1"/>
          </p:cNvSpPr>
          <p:nvPr>
            <p:ph type="title"/>
          </p:nvPr>
        </p:nvSpPr>
        <p:spPr/>
        <p:txBody>
          <a:bodyPr/>
          <a:lstStyle/>
          <a:p>
            <a:r>
              <a:rPr lang="en-US" altLang="zh-CN"/>
              <a:t>3. </a:t>
            </a:r>
            <a:r>
              <a:rPr lang="zh-CN" altLang="en-US"/>
              <a:t>电流串联负反馈</a:t>
            </a:r>
          </a:p>
        </p:txBody>
      </p:sp>
      <p:graphicFrame>
        <p:nvGraphicFramePr>
          <p:cNvPr id="1189908" name="Object 20">
            <a:extLst>
              <a:ext uri="{FF2B5EF4-FFF2-40B4-BE49-F238E27FC236}">
                <a16:creationId xmlns:a16="http://schemas.microsoft.com/office/drawing/2014/main" id="{09F48013-9C84-4204-2AC4-5788B7F0893B}"/>
              </a:ext>
            </a:extLst>
          </p:cNvPr>
          <p:cNvGraphicFramePr>
            <a:graphicFrameLocks noChangeAspect="1"/>
          </p:cNvGraphicFramePr>
          <p:nvPr/>
        </p:nvGraphicFramePr>
        <p:xfrm>
          <a:off x="287338" y="981075"/>
          <a:ext cx="4110037" cy="2593975"/>
        </p:xfrm>
        <a:graphic>
          <a:graphicData uri="http://schemas.openxmlformats.org/presentationml/2006/ole">
            <mc:AlternateContent xmlns:mc="http://schemas.openxmlformats.org/markup-compatibility/2006">
              <mc:Choice xmlns:v="urn:schemas-microsoft-com:vml" Requires="v">
                <p:oleObj name="Visio" r:id="rId3" imgW="2936367" imgH="1854327" progId="Visio.Drawing.11">
                  <p:embed/>
                </p:oleObj>
              </mc:Choice>
              <mc:Fallback>
                <p:oleObj name="Visio" r:id="rId3" imgW="2936367" imgH="1854327" progId="Visio.Drawing.11">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8" y="981075"/>
                        <a:ext cx="4110037" cy="259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89912" name="Object 24">
            <a:extLst>
              <a:ext uri="{FF2B5EF4-FFF2-40B4-BE49-F238E27FC236}">
                <a16:creationId xmlns:a16="http://schemas.microsoft.com/office/drawing/2014/main" id="{8FC67481-8018-2333-9F99-5921927FCB85}"/>
              </a:ext>
            </a:extLst>
          </p:cNvPr>
          <p:cNvGraphicFramePr>
            <a:graphicFrameLocks noChangeAspect="1"/>
          </p:cNvGraphicFramePr>
          <p:nvPr>
            <p:extLst>
              <p:ext uri="{D42A27DB-BD31-4B8C-83A1-F6EECF244321}">
                <p14:modId xmlns:p14="http://schemas.microsoft.com/office/powerpoint/2010/main" val="3656630838"/>
              </p:ext>
            </p:extLst>
          </p:nvPr>
        </p:nvGraphicFramePr>
        <p:xfrm>
          <a:off x="4454525" y="1089025"/>
          <a:ext cx="4186238" cy="3162300"/>
        </p:xfrm>
        <a:graphic>
          <a:graphicData uri="http://schemas.openxmlformats.org/presentationml/2006/ole">
            <mc:AlternateContent xmlns:mc="http://schemas.openxmlformats.org/markup-compatibility/2006">
              <mc:Choice xmlns:v="urn:schemas-microsoft-com:vml" Requires="v">
                <p:oleObj name="Visio" r:id="rId5" imgW="2988945" imgH="2257425" progId="Visio.Drawing.11">
                  <p:embed/>
                </p:oleObj>
              </mc:Choice>
              <mc:Fallback>
                <p:oleObj name="Visio" r:id="rId5" imgW="2988945" imgH="2257425" progId="Visio.Drawing.11">
                  <p:embed/>
                  <p:pic>
                    <p:nvPicPr>
                      <p:cNvPr id="0"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525" y="1089025"/>
                        <a:ext cx="4186238"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文本框 2">
            <a:extLst>
              <a:ext uri="{FF2B5EF4-FFF2-40B4-BE49-F238E27FC236}">
                <a16:creationId xmlns:a16="http://schemas.microsoft.com/office/drawing/2014/main" id="{512D72AE-F232-AA42-6399-44790F21DAFD}"/>
              </a:ext>
            </a:extLst>
          </p:cNvPr>
          <p:cNvSpPr txBox="1"/>
          <p:nvPr/>
        </p:nvSpPr>
        <p:spPr>
          <a:xfrm>
            <a:off x="6048167" y="4825385"/>
            <a:ext cx="1764194" cy="461665"/>
          </a:xfrm>
          <a:prstGeom prst="rect">
            <a:avLst/>
          </a:prstGeom>
          <a:noFill/>
        </p:spPr>
        <p:txBody>
          <a:bodyPr wrap="square">
            <a:spAutoFit/>
          </a:bodyPr>
          <a:lstStyle/>
          <a:p>
            <a:r>
              <a:rPr lang="en-US" altLang="zh-CN" sz="2400" b="1" i="1" dirty="0" err="1"/>
              <a:t>u</a:t>
            </a:r>
            <a:r>
              <a:rPr lang="en-US" altLang="zh-CN" sz="2400" b="1" baseline="-25000" dirty="0" err="1"/>
              <a:t>id</a:t>
            </a:r>
            <a:r>
              <a:rPr lang="zh-CN" altLang="en-US" sz="2400" b="1" dirty="0"/>
              <a:t>（</a:t>
            </a:r>
            <a:r>
              <a:rPr lang="en-US" altLang="zh-CN" sz="2400" b="1" i="1" dirty="0" err="1"/>
              <a:t>u</a:t>
            </a:r>
            <a:r>
              <a:rPr lang="en-US" altLang="zh-CN" sz="2400" b="1" baseline="-25000" dirty="0" err="1"/>
              <a:t>i</a:t>
            </a:r>
            <a:r>
              <a:rPr lang="en-US" altLang="zh-CN" sz="2400" b="1" dirty="0" err="1"/>
              <a:t>-</a:t>
            </a:r>
            <a:r>
              <a:rPr lang="en-US" altLang="zh-CN" sz="2400" b="1" i="1" dirty="0" err="1"/>
              <a:t>u</a:t>
            </a:r>
            <a:r>
              <a:rPr lang="en-US" altLang="zh-CN" sz="2400" b="1" baseline="-25000" dirty="0" err="1"/>
              <a:t>f</a:t>
            </a:r>
            <a:r>
              <a:rPr lang="en-US" altLang="zh-CN" sz="2400" b="1" dirty="0"/>
              <a:t>) ↓</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89908"/>
                                        </p:tgtEl>
                                        <p:attrNameLst>
                                          <p:attrName>style.visibility</p:attrName>
                                        </p:attrNameLst>
                                      </p:cBhvr>
                                      <p:to>
                                        <p:strVal val="visible"/>
                                      </p:to>
                                    </p:set>
                                    <p:animEffect transition="in" filter="randombar(horizontal)">
                                      <p:cBhvr>
                                        <p:cTn id="7" dur="500"/>
                                        <p:tgtEl>
                                          <p:spTgt spid="1189908"/>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1189912"/>
                                        </p:tgtEl>
                                        <p:attrNameLst>
                                          <p:attrName>style.visibility</p:attrName>
                                        </p:attrNameLst>
                                      </p:cBhvr>
                                      <p:to>
                                        <p:strVal val="visible"/>
                                      </p:to>
                                    </p:set>
                                    <p:animEffect transition="in" filter="randombar(horizontal)">
                                      <p:cBhvr>
                                        <p:cTn id="11" dur="500"/>
                                        <p:tgtEl>
                                          <p:spTgt spid="11899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189894"/>
                                        </p:tgtEl>
                                        <p:attrNameLst>
                                          <p:attrName>style.visibility</p:attrName>
                                        </p:attrNameLst>
                                      </p:cBhvr>
                                      <p:to>
                                        <p:strVal val="visible"/>
                                      </p:to>
                                    </p:set>
                                    <p:animEffect transition="in" filter="wipe(left)">
                                      <p:cBhvr>
                                        <p:cTn id="16" dur="500"/>
                                        <p:tgtEl>
                                          <p:spTgt spid="1189894"/>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nodeType="clickEffect">
                                  <p:stCondLst>
                                    <p:cond delay="0"/>
                                  </p:stCondLst>
                                  <p:childTnLst>
                                    <p:set>
                                      <p:cBhvr>
                                        <p:cTn id="20" dur="1" fill="hold">
                                          <p:stCondLst>
                                            <p:cond delay="0"/>
                                          </p:stCondLst>
                                        </p:cTn>
                                        <p:tgtEl>
                                          <p:spTgt spid="1189892"/>
                                        </p:tgtEl>
                                        <p:attrNameLst>
                                          <p:attrName>style.visibility</p:attrName>
                                        </p:attrNameLst>
                                      </p:cBhvr>
                                      <p:to>
                                        <p:strVal val="visible"/>
                                      </p:to>
                                    </p:set>
                                    <p:animEffect transition="in" filter="strips(downRight)">
                                      <p:cBhvr>
                                        <p:cTn id="21" dur="500"/>
                                        <p:tgtEl>
                                          <p:spTgt spid="1189892"/>
                                        </p:tgtEl>
                                      </p:cBhvr>
                                    </p:animEffect>
                                  </p:childTnLst>
                                  <p:subTnLst>
                                    <p:audio>
                                      <p:cMediaNode>
                                        <p:cTn display="0" masterRel="sameClick">
                                          <p:stCondLst>
                                            <p:cond evt="begin" delay="0">
                                              <p:tn val="19"/>
                                            </p:cond>
                                          </p:stCondLst>
                                          <p:endCondLst>
                                            <p:cond evt="onStopAudio" delay="0">
                                              <p:tgtEl>
                                                <p:sldTgt/>
                                              </p:tgtEl>
                                            </p:cond>
                                          </p:endCondLst>
                                        </p:cTn>
                                        <p:tgtEl>
                                          <p:sndTgt r:embed="rId2" name="CHIMES.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189900"/>
                                        </p:tgtEl>
                                        <p:attrNameLst>
                                          <p:attrName>style.visibility</p:attrName>
                                        </p:attrNameLst>
                                      </p:cBhvr>
                                      <p:to>
                                        <p:strVal val="visible"/>
                                      </p:to>
                                    </p:set>
                                    <p:animEffect transition="in" filter="wipe(left)">
                                      <p:cBhvr>
                                        <p:cTn id="26" dur="5000"/>
                                        <p:tgtEl>
                                          <p:spTgt spid="118990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899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8" presetClass="entr" presetSubtype="6" fill="hold" nodeType="clickEffect">
                                  <p:stCondLst>
                                    <p:cond delay="0"/>
                                  </p:stCondLst>
                                  <p:childTnLst>
                                    <p:set>
                                      <p:cBhvr>
                                        <p:cTn id="34" dur="1" fill="hold">
                                          <p:stCondLst>
                                            <p:cond delay="0"/>
                                          </p:stCondLst>
                                        </p:cTn>
                                        <p:tgtEl>
                                          <p:spTgt spid="1189893"/>
                                        </p:tgtEl>
                                        <p:attrNameLst>
                                          <p:attrName>style.visibility</p:attrName>
                                        </p:attrNameLst>
                                      </p:cBhvr>
                                      <p:to>
                                        <p:strVal val="visible"/>
                                      </p:to>
                                    </p:set>
                                    <p:animEffect transition="in" filter="strips(downRight)">
                                      <p:cBhvr>
                                        <p:cTn id="35" dur="500"/>
                                        <p:tgtEl>
                                          <p:spTgt spid="118989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189897"/>
                                        </p:tgtEl>
                                        <p:attrNameLst>
                                          <p:attrName>style.visibility</p:attrName>
                                        </p:attrNameLst>
                                      </p:cBhvr>
                                      <p:to>
                                        <p:strVal val="visible"/>
                                      </p:to>
                                    </p:set>
                                    <p:animEffect transition="in" filter="wipe(left)">
                                      <p:cBhvr>
                                        <p:cTn id="44" dur="500"/>
                                        <p:tgtEl>
                                          <p:spTgt spid="1189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9892" grpId="0" autoUpdateAnimBg="0"/>
      <p:bldP spid="1189893" grpId="0" autoUpdateAnimBg="0"/>
      <p:bldP spid="1189894" grpId="0" autoUpdateAnimBg="0"/>
      <p:bldP spid="1189897" grpId="0"/>
      <p:bldP spid="1189900"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9">
            <a:extLst>
              <a:ext uri="{FF2B5EF4-FFF2-40B4-BE49-F238E27FC236}">
                <a16:creationId xmlns:a16="http://schemas.microsoft.com/office/drawing/2014/main" id="{3BF0EC46-4D83-E4F3-9734-F5FB0EFD636E}"/>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094C2B45-F1FB-4537-9ED8-61F7CA2984EF}" type="slidenum">
              <a:rPr lang="zh-CN" altLang="en-US" sz="1600" smtClean="0">
                <a:solidFill>
                  <a:srgbClr val="FFFF00"/>
                </a:solidFill>
                <a:ea typeface="宋体" panose="02010600030101010101" pitchFamily="2" charset="-122"/>
              </a:rPr>
              <a:pPr>
                <a:lnSpc>
                  <a:spcPct val="100000"/>
                </a:lnSpc>
                <a:spcBef>
                  <a:spcPct val="0"/>
                </a:spcBef>
                <a:buFontTx/>
                <a:buNone/>
              </a:pPr>
              <a:t>41</a:t>
            </a:fld>
            <a:endParaRPr lang="en-US" altLang="zh-CN" sz="1600">
              <a:solidFill>
                <a:srgbClr val="FFFF00"/>
              </a:solidFill>
              <a:ea typeface="宋体" panose="02010600030101010101" pitchFamily="2" charset="-122"/>
            </a:endParaRPr>
          </a:p>
        </p:txBody>
      </p:sp>
      <p:sp>
        <p:nvSpPr>
          <p:cNvPr id="45059" name="Rectangle 2">
            <a:extLst>
              <a:ext uri="{FF2B5EF4-FFF2-40B4-BE49-F238E27FC236}">
                <a16:creationId xmlns:a16="http://schemas.microsoft.com/office/drawing/2014/main" id="{A860AD59-6872-BD8F-017C-83DF40F5168D}"/>
              </a:ext>
            </a:extLst>
          </p:cNvPr>
          <p:cNvSpPr>
            <a:spLocks noGrp="1" noChangeArrowheads="1"/>
          </p:cNvSpPr>
          <p:nvPr>
            <p:ph type="title"/>
          </p:nvPr>
        </p:nvSpPr>
        <p:spPr/>
        <p:txBody>
          <a:bodyPr/>
          <a:lstStyle/>
          <a:p>
            <a:r>
              <a:rPr lang="en-US" altLang="zh-CN"/>
              <a:t>4. </a:t>
            </a:r>
            <a:r>
              <a:rPr lang="zh-CN" altLang="en-US"/>
              <a:t>电流并联负反馈</a:t>
            </a:r>
          </a:p>
        </p:txBody>
      </p:sp>
      <p:graphicFrame>
        <p:nvGraphicFramePr>
          <p:cNvPr id="1195011" name="Object 3">
            <a:extLst>
              <a:ext uri="{FF2B5EF4-FFF2-40B4-BE49-F238E27FC236}">
                <a16:creationId xmlns:a16="http://schemas.microsoft.com/office/drawing/2014/main" id="{9BB0D639-55C1-90CE-A4D6-C466E221CD27}"/>
              </a:ext>
            </a:extLst>
          </p:cNvPr>
          <p:cNvGraphicFramePr>
            <a:graphicFrameLocks noChangeAspect="1"/>
          </p:cNvGraphicFramePr>
          <p:nvPr/>
        </p:nvGraphicFramePr>
        <p:xfrm>
          <a:off x="215900" y="1160463"/>
          <a:ext cx="4519613" cy="2576512"/>
        </p:xfrm>
        <a:graphic>
          <a:graphicData uri="http://schemas.openxmlformats.org/presentationml/2006/ole">
            <mc:AlternateContent xmlns:mc="http://schemas.openxmlformats.org/markup-compatibility/2006">
              <mc:Choice xmlns:v="urn:schemas-microsoft-com:vml" Requires="v">
                <p:oleObj name="Visio" r:id="rId2" imgW="3230118" imgH="1842135" progId="Visio.Drawing.11">
                  <p:embed/>
                </p:oleObj>
              </mc:Choice>
              <mc:Fallback>
                <p:oleObj name="Visio" r:id="rId2" imgW="3230118" imgH="1842135" progId="Visio.Drawing.11">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160463"/>
                        <a:ext cx="4519613" cy="257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5012" name="Object 4">
            <a:extLst>
              <a:ext uri="{FF2B5EF4-FFF2-40B4-BE49-F238E27FC236}">
                <a16:creationId xmlns:a16="http://schemas.microsoft.com/office/drawing/2014/main" id="{55809B2B-42E9-1AE8-BB1E-A5C55C8C5F76}"/>
              </a:ext>
            </a:extLst>
          </p:cNvPr>
          <p:cNvGraphicFramePr>
            <a:graphicFrameLocks noChangeAspect="1"/>
          </p:cNvGraphicFramePr>
          <p:nvPr/>
        </p:nvGraphicFramePr>
        <p:xfrm>
          <a:off x="4824413" y="841375"/>
          <a:ext cx="3948112" cy="3163888"/>
        </p:xfrm>
        <a:graphic>
          <a:graphicData uri="http://schemas.openxmlformats.org/presentationml/2006/ole">
            <mc:AlternateContent xmlns:mc="http://schemas.openxmlformats.org/markup-compatibility/2006">
              <mc:Choice xmlns:v="urn:schemas-microsoft-com:vml" Requires="v">
                <p:oleObj name="Visio" r:id="rId4" imgW="2819781" imgH="2259711" progId="Visio.Drawing.11">
                  <p:embed/>
                </p:oleObj>
              </mc:Choice>
              <mc:Fallback>
                <p:oleObj name="Visio" r:id="rId4" imgW="2819781" imgH="2259711"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4413" y="841375"/>
                        <a:ext cx="3948112" cy="316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5013" name="Object 5">
            <a:extLst>
              <a:ext uri="{FF2B5EF4-FFF2-40B4-BE49-F238E27FC236}">
                <a16:creationId xmlns:a16="http://schemas.microsoft.com/office/drawing/2014/main" id="{0E0508AC-FFAE-895D-A68C-F2DBF6312307}"/>
              </a:ext>
            </a:extLst>
          </p:cNvPr>
          <p:cNvGraphicFramePr>
            <a:graphicFrameLocks noChangeAspect="1"/>
          </p:cNvGraphicFramePr>
          <p:nvPr/>
        </p:nvGraphicFramePr>
        <p:xfrm>
          <a:off x="6392863" y="1409700"/>
          <a:ext cx="2320925" cy="1398588"/>
        </p:xfrm>
        <a:graphic>
          <a:graphicData uri="http://schemas.openxmlformats.org/presentationml/2006/ole">
            <mc:AlternateContent xmlns:mc="http://schemas.openxmlformats.org/markup-compatibility/2006">
              <mc:Choice xmlns:v="urn:schemas-microsoft-com:vml" Requires="v">
                <p:oleObj name="Visio" r:id="rId6" imgW="1658874" imgH="1000887" progId="Visio.Drawing.11">
                  <p:embed/>
                </p:oleObj>
              </mc:Choice>
              <mc:Fallback>
                <p:oleObj name="Visio" r:id="rId6" imgW="1658874" imgH="1000887" progId="Visio.Drawing.11">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2863" y="1409700"/>
                        <a:ext cx="2320925" cy="139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5019" name="Text Box 11">
            <a:extLst>
              <a:ext uri="{FF2B5EF4-FFF2-40B4-BE49-F238E27FC236}">
                <a16:creationId xmlns:a16="http://schemas.microsoft.com/office/drawing/2014/main" id="{03C4F90C-E441-7B3F-63D1-5F525AED055C}"/>
              </a:ext>
            </a:extLst>
          </p:cNvPr>
          <p:cNvSpPr txBox="1">
            <a:spLocks noChangeArrowheads="1"/>
          </p:cNvSpPr>
          <p:nvPr/>
        </p:nvSpPr>
        <p:spPr bwMode="auto">
          <a:xfrm>
            <a:off x="179388" y="3933825"/>
            <a:ext cx="5472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2400"/>
              <a:t>由瞬时极性法标出反馈电流</a:t>
            </a:r>
            <a:r>
              <a:rPr lang="en-US" altLang="zh-CN" sz="2400" b="1" i="1"/>
              <a:t>i</a:t>
            </a:r>
            <a:r>
              <a:rPr lang="en-US" altLang="zh-CN" sz="2400" b="1" baseline="-25000"/>
              <a:t>f</a:t>
            </a:r>
            <a:r>
              <a:rPr lang="zh-CN" altLang="en-US" sz="2400"/>
              <a:t>的流向</a:t>
            </a:r>
          </a:p>
        </p:txBody>
      </p:sp>
      <p:graphicFrame>
        <p:nvGraphicFramePr>
          <p:cNvPr id="1195020" name="Object 12">
            <a:extLst>
              <a:ext uri="{FF2B5EF4-FFF2-40B4-BE49-F238E27FC236}">
                <a16:creationId xmlns:a16="http://schemas.microsoft.com/office/drawing/2014/main" id="{913A702E-262D-BC84-823A-55B0C29DAA61}"/>
              </a:ext>
            </a:extLst>
          </p:cNvPr>
          <p:cNvGraphicFramePr>
            <a:graphicFrameLocks noChangeAspect="1"/>
          </p:cNvGraphicFramePr>
          <p:nvPr/>
        </p:nvGraphicFramePr>
        <p:xfrm>
          <a:off x="5822950" y="938213"/>
          <a:ext cx="1054100" cy="1666875"/>
        </p:xfrm>
        <a:graphic>
          <a:graphicData uri="http://schemas.openxmlformats.org/presentationml/2006/ole">
            <mc:AlternateContent xmlns:mc="http://schemas.openxmlformats.org/markup-compatibility/2006">
              <mc:Choice xmlns:v="urn:schemas-microsoft-com:vml" Requires="v">
                <p:oleObj name="Visio" r:id="rId8" imgW="751713" imgH="1189863" progId="Visio.Drawing.11">
                  <p:embed/>
                </p:oleObj>
              </mc:Choice>
              <mc:Fallback>
                <p:oleObj name="Visio" r:id="rId8" imgW="751713" imgH="1189863" progId="Visio.Drawing.11">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22950" y="938213"/>
                        <a:ext cx="10541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5021" name="Object 13">
            <a:extLst>
              <a:ext uri="{FF2B5EF4-FFF2-40B4-BE49-F238E27FC236}">
                <a16:creationId xmlns:a16="http://schemas.microsoft.com/office/drawing/2014/main" id="{A7618DC9-EA83-2569-3326-A8EC74ADFC0B}"/>
              </a:ext>
            </a:extLst>
          </p:cNvPr>
          <p:cNvGraphicFramePr>
            <a:graphicFrameLocks noChangeAspect="1"/>
          </p:cNvGraphicFramePr>
          <p:nvPr/>
        </p:nvGraphicFramePr>
        <p:xfrm>
          <a:off x="6335713" y="1057275"/>
          <a:ext cx="301625" cy="325438"/>
        </p:xfrm>
        <a:graphic>
          <a:graphicData uri="http://schemas.openxmlformats.org/presentationml/2006/ole">
            <mc:AlternateContent xmlns:mc="http://schemas.openxmlformats.org/markup-compatibility/2006">
              <mc:Choice xmlns:v="urn:schemas-microsoft-com:vml" Requires="v">
                <p:oleObj name="Visio" r:id="rId10" imgW="216789" imgH="234315" progId="Visio.Drawing.11">
                  <p:embed/>
                </p:oleObj>
              </mc:Choice>
              <mc:Fallback>
                <p:oleObj name="Visio" r:id="rId10" imgW="216789" imgH="234315" progId="Visio.Drawing.11">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35713" y="1057275"/>
                        <a:ext cx="3016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5022" name="Object 14">
            <a:extLst>
              <a:ext uri="{FF2B5EF4-FFF2-40B4-BE49-F238E27FC236}">
                <a16:creationId xmlns:a16="http://schemas.microsoft.com/office/drawing/2014/main" id="{A51E7539-0215-842D-F368-BA73822FF5F7}"/>
              </a:ext>
            </a:extLst>
          </p:cNvPr>
          <p:cNvGraphicFramePr>
            <a:graphicFrameLocks noChangeAspect="1"/>
          </p:cNvGraphicFramePr>
          <p:nvPr/>
        </p:nvGraphicFramePr>
        <p:xfrm>
          <a:off x="8424863" y="1489075"/>
          <a:ext cx="301625" cy="328613"/>
        </p:xfrm>
        <a:graphic>
          <a:graphicData uri="http://schemas.openxmlformats.org/presentationml/2006/ole">
            <mc:AlternateContent xmlns:mc="http://schemas.openxmlformats.org/markup-compatibility/2006">
              <mc:Choice xmlns:v="urn:schemas-microsoft-com:vml" Requires="v">
                <p:oleObj name="Visio" r:id="rId12" imgW="216027" imgH="234315" progId="Visio.Drawing.11">
                  <p:embed/>
                </p:oleObj>
              </mc:Choice>
              <mc:Fallback>
                <p:oleObj name="Visio" r:id="rId12" imgW="216027" imgH="234315" progId="Visio.Drawing.11">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24863" y="1489075"/>
                        <a:ext cx="30162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5023" name="Object 15">
            <a:extLst>
              <a:ext uri="{FF2B5EF4-FFF2-40B4-BE49-F238E27FC236}">
                <a16:creationId xmlns:a16="http://schemas.microsoft.com/office/drawing/2014/main" id="{A7009BF5-6C06-2A73-EAA6-05AE7179515F}"/>
              </a:ext>
            </a:extLst>
          </p:cNvPr>
          <p:cNvGraphicFramePr>
            <a:graphicFrameLocks noChangeAspect="1"/>
          </p:cNvGraphicFramePr>
          <p:nvPr/>
        </p:nvGraphicFramePr>
        <p:xfrm>
          <a:off x="8788400" y="1993900"/>
          <a:ext cx="355600" cy="587375"/>
        </p:xfrm>
        <a:graphic>
          <a:graphicData uri="http://schemas.openxmlformats.org/presentationml/2006/ole">
            <mc:AlternateContent xmlns:mc="http://schemas.openxmlformats.org/markup-compatibility/2006">
              <mc:Choice xmlns:v="urn:schemas-microsoft-com:vml" Requires="v">
                <p:oleObj name="Visio" r:id="rId14" imgW="254127" imgH="420243" progId="Visio.Drawing.11">
                  <p:embed/>
                </p:oleObj>
              </mc:Choice>
              <mc:Fallback>
                <p:oleObj name="Visio" r:id="rId14" imgW="254127" imgH="420243" progId="Visio.Drawing.11">
                  <p:embed/>
                  <p:pic>
                    <p:nvPicPr>
                      <p:cNvPr id="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88400" y="1993900"/>
                        <a:ext cx="3556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5024" name="Text Box 16">
            <a:extLst>
              <a:ext uri="{FF2B5EF4-FFF2-40B4-BE49-F238E27FC236}">
                <a16:creationId xmlns:a16="http://schemas.microsoft.com/office/drawing/2014/main" id="{147C62D9-1558-8626-CEFC-8005ECD89EE3}"/>
              </a:ext>
            </a:extLst>
          </p:cNvPr>
          <p:cNvSpPr txBox="1">
            <a:spLocks noChangeArrowheads="1"/>
          </p:cNvSpPr>
          <p:nvPr/>
        </p:nvSpPr>
        <p:spPr bwMode="auto">
          <a:xfrm>
            <a:off x="179512" y="4592638"/>
            <a:ext cx="480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虚短→</a:t>
            </a:r>
            <a:r>
              <a:rPr lang="en-US" altLang="zh-CN" sz="2400" b="1" i="1"/>
              <a:t>R</a:t>
            </a:r>
            <a:r>
              <a:rPr lang="en-US" altLang="zh-CN" sz="2400" b="1" baseline="-25000"/>
              <a:t>f</a:t>
            </a:r>
            <a:r>
              <a:rPr lang="zh-CN" altLang="en-US" sz="2400"/>
              <a:t>与</a:t>
            </a:r>
            <a:r>
              <a:rPr lang="en-US" altLang="zh-CN" sz="2400" b="1" i="1"/>
              <a:t>R</a:t>
            </a:r>
            <a:r>
              <a:rPr lang="zh-CN" altLang="en-US" sz="2400"/>
              <a:t>形成并联，总电流为</a:t>
            </a:r>
            <a:r>
              <a:rPr lang="en-US" altLang="zh-CN" sz="2400" b="1" i="1"/>
              <a:t>i</a:t>
            </a:r>
            <a:r>
              <a:rPr lang="en-US" altLang="zh-CN" sz="2400" b="1" baseline="-25000"/>
              <a:t>o</a:t>
            </a:r>
          </a:p>
        </p:txBody>
      </p:sp>
      <p:graphicFrame>
        <p:nvGraphicFramePr>
          <p:cNvPr id="1195025" name="Object 17">
            <a:extLst>
              <a:ext uri="{FF2B5EF4-FFF2-40B4-BE49-F238E27FC236}">
                <a16:creationId xmlns:a16="http://schemas.microsoft.com/office/drawing/2014/main" id="{01BCBFC6-AF41-CA00-06CD-C35BA4986B40}"/>
              </a:ext>
            </a:extLst>
          </p:cNvPr>
          <p:cNvGraphicFramePr>
            <a:graphicFrameLocks noChangeAspect="1"/>
          </p:cNvGraphicFramePr>
          <p:nvPr/>
        </p:nvGraphicFramePr>
        <p:xfrm>
          <a:off x="6443663" y="2244725"/>
          <a:ext cx="169862" cy="439738"/>
        </p:xfrm>
        <a:graphic>
          <a:graphicData uri="http://schemas.openxmlformats.org/presentationml/2006/ole">
            <mc:AlternateContent xmlns:mc="http://schemas.openxmlformats.org/markup-compatibility/2006">
              <mc:Choice xmlns:v="urn:schemas-microsoft-com:vml" Requires="v">
                <p:oleObj name="Visio" r:id="rId16" imgW="120015" imgH="312420" progId="Visio.Drawing.11">
                  <p:embed/>
                </p:oleObj>
              </mc:Choice>
              <mc:Fallback>
                <p:oleObj name="Visio" r:id="rId16" imgW="120015" imgH="312420" progId="Visio.Drawing.11">
                  <p:embed/>
                  <p:pic>
                    <p:nvPicPr>
                      <p:cNvPr id="0" name="Object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43663" y="2244725"/>
                        <a:ext cx="169862"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5026" name="Object 18">
            <a:extLst>
              <a:ext uri="{FF2B5EF4-FFF2-40B4-BE49-F238E27FC236}">
                <a16:creationId xmlns:a16="http://schemas.microsoft.com/office/drawing/2014/main" id="{1991E58E-B4BF-118A-1605-F04EE6036947}"/>
              </a:ext>
            </a:extLst>
          </p:cNvPr>
          <p:cNvGraphicFramePr>
            <a:graphicFrameLocks noChangeAspect="1"/>
          </p:cNvGraphicFramePr>
          <p:nvPr>
            <p:extLst>
              <p:ext uri="{D42A27DB-BD31-4B8C-83A1-F6EECF244321}">
                <p14:modId xmlns:p14="http://schemas.microsoft.com/office/powerpoint/2010/main" val="421939196"/>
              </p:ext>
            </p:extLst>
          </p:nvPr>
        </p:nvGraphicFramePr>
        <p:xfrm>
          <a:off x="5222875" y="4343400"/>
          <a:ext cx="1903413" cy="950913"/>
        </p:xfrm>
        <a:graphic>
          <a:graphicData uri="http://schemas.openxmlformats.org/presentationml/2006/ole">
            <mc:AlternateContent xmlns:mc="http://schemas.openxmlformats.org/markup-compatibility/2006">
              <mc:Choice xmlns:v="urn:schemas-microsoft-com:vml" Requires="v">
                <p:oleObj name="Equation" r:id="rId18" imgW="863280" imgH="431640" progId="Equation.DSMT4">
                  <p:embed/>
                </p:oleObj>
              </mc:Choice>
              <mc:Fallback>
                <p:oleObj name="Equation" r:id="rId18" imgW="863280" imgH="431640" progId="Equation.DSMT4">
                  <p:embed/>
                  <p:pic>
                    <p:nvPicPr>
                      <p:cNvPr id="0" name="Object 18"/>
                      <p:cNvPicPr>
                        <a:picLocks noChangeAspect="1" noChangeArrowheads="1"/>
                      </p:cNvPicPr>
                      <p:nvPr/>
                    </p:nvPicPr>
                    <p:blipFill>
                      <a:blip r:embed="rId19"/>
                      <a:srcRect/>
                      <a:stretch>
                        <a:fillRect/>
                      </a:stretch>
                    </p:blipFill>
                    <p:spPr bwMode="auto">
                      <a:xfrm>
                        <a:off x="5222875" y="4343400"/>
                        <a:ext cx="1903413" cy="950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5028" name="Text Box 20">
            <a:extLst>
              <a:ext uri="{FF2B5EF4-FFF2-40B4-BE49-F238E27FC236}">
                <a16:creationId xmlns:a16="http://schemas.microsoft.com/office/drawing/2014/main" id="{D6BA0FDB-BEBF-77CD-633F-99C218F12C74}"/>
              </a:ext>
            </a:extLst>
          </p:cNvPr>
          <p:cNvSpPr txBox="1">
            <a:spLocks noChangeArrowheads="1"/>
          </p:cNvSpPr>
          <p:nvPr/>
        </p:nvSpPr>
        <p:spPr bwMode="auto">
          <a:xfrm>
            <a:off x="468313" y="5156113"/>
            <a:ext cx="206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dirty="0"/>
              <a:t>在节点用</a:t>
            </a:r>
            <a:r>
              <a:rPr lang="en-US" altLang="zh-CN" sz="2400" b="1" dirty="0"/>
              <a:t>KCL</a:t>
            </a:r>
          </a:p>
        </p:txBody>
      </p:sp>
      <p:graphicFrame>
        <p:nvGraphicFramePr>
          <p:cNvPr id="1195029" name="Object 21">
            <a:extLst>
              <a:ext uri="{FF2B5EF4-FFF2-40B4-BE49-F238E27FC236}">
                <a16:creationId xmlns:a16="http://schemas.microsoft.com/office/drawing/2014/main" id="{28EB993B-AC9A-739F-E71A-AD1E46AE4893}"/>
              </a:ext>
            </a:extLst>
          </p:cNvPr>
          <p:cNvGraphicFramePr>
            <a:graphicFrameLocks noChangeAspect="1"/>
          </p:cNvGraphicFramePr>
          <p:nvPr>
            <p:extLst>
              <p:ext uri="{D42A27DB-BD31-4B8C-83A1-F6EECF244321}">
                <p14:modId xmlns:p14="http://schemas.microsoft.com/office/powerpoint/2010/main" val="14455455"/>
              </p:ext>
            </p:extLst>
          </p:nvPr>
        </p:nvGraphicFramePr>
        <p:xfrm>
          <a:off x="2843213" y="5121188"/>
          <a:ext cx="1655762" cy="533400"/>
        </p:xfrm>
        <a:graphic>
          <a:graphicData uri="http://schemas.openxmlformats.org/presentationml/2006/ole">
            <mc:AlternateContent xmlns:mc="http://schemas.openxmlformats.org/markup-compatibility/2006">
              <mc:Choice xmlns:v="urn:schemas-microsoft-com:vml" Requires="v">
                <p:oleObj name="公式" r:id="rId20" imgW="748975" imgH="241195" progId="Equation.3">
                  <p:embed/>
                </p:oleObj>
              </mc:Choice>
              <mc:Fallback>
                <p:oleObj name="公式" r:id="rId20" imgW="748975" imgH="241195" progId="Equation.3">
                  <p:embed/>
                  <p:pic>
                    <p:nvPicPr>
                      <p:cNvPr id="0" name="Object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43213" y="5121188"/>
                        <a:ext cx="165576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5030" name="Text Box 22">
            <a:extLst>
              <a:ext uri="{FF2B5EF4-FFF2-40B4-BE49-F238E27FC236}">
                <a16:creationId xmlns:a16="http://schemas.microsoft.com/office/drawing/2014/main" id="{AC3740C6-88A0-3BBC-B2AC-A70503756A2E}"/>
              </a:ext>
            </a:extLst>
          </p:cNvPr>
          <p:cNvSpPr txBox="1">
            <a:spLocks noChangeArrowheads="1"/>
          </p:cNvSpPr>
          <p:nvPr/>
        </p:nvSpPr>
        <p:spPr bwMode="auto">
          <a:xfrm>
            <a:off x="576263" y="558950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负反馈</a:t>
            </a:r>
          </a:p>
        </p:txBody>
      </p:sp>
      <p:sp>
        <p:nvSpPr>
          <p:cNvPr id="1195031" name="Text Box 23">
            <a:extLst>
              <a:ext uri="{FF2B5EF4-FFF2-40B4-BE49-F238E27FC236}">
                <a16:creationId xmlns:a16="http://schemas.microsoft.com/office/drawing/2014/main" id="{A527CA99-B9E0-B838-D72E-A07641B04B89}"/>
              </a:ext>
            </a:extLst>
          </p:cNvPr>
          <p:cNvSpPr txBox="1">
            <a:spLocks noChangeArrowheads="1"/>
          </p:cNvSpPr>
          <p:nvPr/>
        </p:nvSpPr>
        <p:spPr bwMode="auto">
          <a:xfrm>
            <a:off x="6497638" y="4051300"/>
            <a:ext cx="2328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b="1">
                <a:solidFill>
                  <a:srgbClr val="FF0000"/>
                </a:solidFill>
              </a:rPr>
              <a:t>电流并联负反馈</a:t>
            </a:r>
          </a:p>
        </p:txBody>
      </p:sp>
      <p:graphicFrame>
        <p:nvGraphicFramePr>
          <p:cNvPr id="1195032" name="Object 24">
            <a:extLst>
              <a:ext uri="{FF2B5EF4-FFF2-40B4-BE49-F238E27FC236}">
                <a16:creationId xmlns:a16="http://schemas.microsoft.com/office/drawing/2014/main" id="{DA3F8134-37C3-94E8-32C0-07618650D3D8}"/>
              </a:ext>
            </a:extLst>
          </p:cNvPr>
          <p:cNvGraphicFramePr>
            <a:graphicFrameLocks noChangeAspect="1"/>
          </p:cNvGraphicFramePr>
          <p:nvPr/>
        </p:nvGraphicFramePr>
        <p:xfrm>
          <a:off x="5927725" y="1409700"/>
          <a:ext cx="533400" cy="838200"/>
        </p:xfrm>
        <a:graphic>
          <a:graphicData uri="http://schemas.openxmlformats.org/presentationml/2006/ole">
            <mc:AlternateContent xmlns:mc="http://schemas.openxmlformats.org/markup-compatibility/2006">
              <mc:Choice xmlns:v="urn:schemas-microsoft-com:vml" Requires="v">
                <p:oleObj name="Visio" r:id="rId22" imgW="379857" imgH="595884" progId="Visio.Drawing.11">
                  <p:embed/>
                </p:oleObj>
              </mc:Choice>
              <mc:Fallback>
                <p:oleObj name="Visio" r:id="rId22" imgW="379857" imgH="595884" progId="Visio.Drawing.11">
                  <p:embed/>
                  <p:pic>
                    <p:nvPicPr>
                      <p:cNvPr id="0" name="Object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27725" y="1409700"/>
                        <a:ext cx="533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95011"/>
                                        </p:tgtEl>
                                        <p:attrNameLst>
                                          <p:attrName>style.visibility</p:attrName>
                                        </p:attrNameLst>
                                      </p:cBhvr>
                                      <p:to>
                                        <p:strVal val="visible"/>
                                      </p:to>
                                    </p:set>
                                    <p:animEffect transition="in" filter="randombar(horizontal)">
                                      <p:cBhvr>
                                        <p:cTn id="7" dur="500"/>
                                        <p:tgtEl>
                                          <p:spTgt spid="1195011"/>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1195012"/>
                                        </p:tgtEl>
                                        <p:attrNameLst>
                                          <p:attrName>style.visibility</p:attrName>
                                        </p:attrNameLst>
                                      </p:cBhvr>
                                      <p:to>
                                        <p:strVal val="visible"/>
                                      </p:to>
                                    </p:set>
                                    <p:animEffect transition="in" filter="randombar(horizontal)">
                                      <p:cBhvr>
                                        <p:cTn id="11" dur="500"/>
                                        <p:tgtEl>
                                          <p:spTgt spid="1195012"/>
                                        </p:tgtEl>
                                      </p:cBhvr>
                                    </p:animEffect>
                                  </p:childTnLst>
                                </p:cTn>
                              </p:par>
                            </p:childTnLst>
                          </p:cTn>
                        </p:par>
                        <p:par>
                          <p:cTn id="12" fill="hold" nodeType="afterGroup">
                            <p:stCondLst>
                              <p:cond delay="1000"/>
                            </p:stCondLst>
                            <p:childTnLst>
                              <p:par>
                                <p:cTn id="13" presetID="21" presetClass="entr" presetSubtype="1" fill="hold" nodeType="afterEffect">
                                  <p:stCondLst>
                                    <p:cond delay="0"/>
                                  </p:stCondLst>
                                  <p:childTnLst>
                                    <p:set>
                                      <p:cBhvr>
                                        <p:cTn id="14" dur="1" fill="hold">
                                          <p:stCondLst>
                                            <p:cond delay="0"/>
                                          </p:stCondLst>
                                        </p:cTn>
                                        <p:tgtEl>
                                          <p:spTgt spid="1195013"/>
                                        </p:tgtEl>
                                        <p:attrNameLst>
                                          <p:attrName>style.visibility</p:attrName>
                                        </p:attrNameLst>
                                      </p:cBhvr>
                                      <p:to>
                                        <p:strVal val="visible"/>
                                      </p:to>
                                    </p:set>
                                    <p:animEffect transition="in" filter="wheel(1)">
                                      <p:cBhvr>
                                        <p:cTn id="15" dur="3000"/>
                                        <p:tgtEl>
                                          <p:spTgt spid="119501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195019"/>
                                        </p:tgtEl>
                                        <p:attrNameLst>
                                          <p:attrName>style.visibility</p:attrName>
                                        </p:attrNameLst>
                                      </p:cBhvr>
                                      <p:to>
                                        <p:strVal val="visible"/>
                                      </p:to>
                                    </p:set>
                                    <p:animEffect transition="in" filter="wipe(left)">
                                      <p:cBhvr>
                                        <p:cTn id="20" dur="500"/>
                                        <p:tgtEl>
                                          <p:spTgt spid="11950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5" presetClass="entr" presetSubtype="0" fill="hold" nodeType="clickEffect">
                                  <p:stCondLst>
                                    <p:cond delay="0"/>
                                  </p:stCondLst>
                                  <p:childTnLst>
                                    <p:set>
                                      <p:cBhvr>
                                        <p:cTn id="24" dur="1" fill="hold">
                                          <p:stCondLst>
                                            <p:cond delay="0"/>
                                          </p:stCondLst>
                                        </p:cTn>
                                        <p:tgtEl>
                                          <p:spTgt spid="1195020"/>
                                        </p:tgtEl>
                                        <p:attrNameLst>
                                          <p:attrName>style.visibility</p:attrName>
                                        </p:attrNameLst>
                                      </p:cBhvr>
                                      <p:to>
                                        <p:strVal val="visible"/>
                                      </p:to>
                                    </p:set>
                                    <p:anim calcmode="lin" valueType="num">
                                      <p:cBhvr>
                                        <p:cTn id="25" dur="1000" fill="hold"/>
                                        <p:tgtEl>
                                          <p:spTgt spid="1195020"/>
                                        </p:tgtEl>
                                        <p:attrNameLst>
                                          <p:attrName>ppt_w</p:attrName>
                                        </p:attrNameLst>
                                      </p:cBhvr>
                                      <p:tavLst>
                                        <p:tav tm="0">
                                          <p:val>
                                            <p:fltVal val="0"/>
                                          </p:val>
                                        </p:tav>
                                        <p:tav tm="100000">
                                          <p:val>
                                            <p:strVal val="#ppt_w"/>
                                          </p:val>
                                        </p:tav>
                                      </p:tavLst>
                                    </p:anim>
                                    <p:anim calcmode="lin" valueType="num">
                                      <p:cBhvr>
                                        <p:cTn id="26" dur="1000" fill="hold"/>
                                        <p:tgtEl>
                                          <p:spTgt spid="1195020"/>
                                        </p:tgtEl>
                                        <p:attrNameLst>
                                          <p:attrName>ppt_h</p:attrName>
                                        </p:attrNameLst>
                                      </p:cBhvr>
                                      <p:tavLst>
                                        <p:tav tm="0">
                                          <p:val>
                                            <p:fltVal val="0"/>
                                          </p:val>
                                        </p:tav>
                                        <p:tav tm="100000">
                                          <p:val>
                                            <p:strVal val="#ppt_h"/>
                                          </p:val>
                                        </p:tav>
                                      </p:tavLst>
                                    </p:anim>
                                    <p:anim calcmode="lin" valueType="num">
                                      <p:cBhvr>
                                        <p:cTn id="27" dur="1000" fill="hold"/>
                                        <p:tgtEl>
                                          <p:spTgt spid="1195020"/>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19502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5" presetClass="entr" presetSubtype="0" fill="hold" nodeType="clickEffect">
                                  <p:stCondLst>
                                    <p:cond delay="0"/>
                                  </p:stCondLst>
                                  <p:childTnLst>
                                    <p:set>
                                      <p:cBhvr>
                                        <p:cTn id="32" dur="1" fill="hold">
                                          <p:stCondLst>
                                            <p:cond delay="0"/>
                                          </p:stCondLst>
                                        </p:cTn>
                                        <p:tgtEl>
                                          <p:spTgt spid="1195021"/>
                                        </p:tgtEl>
                                        <p:attrNameLst>
                                          <p:attrName>style.visibility</p:attrName>
                                        </p:attrNameLst>
                                      </p:cBhvr>
                                      <p:to>
                                        <p:strVal val="visible"/>
                                      </p:to>
                                    </p:set>
                                    <p:anim calcmode="lin" valueType="num">
                                      <p:cBhvr>
                                        <p:cTn id="33" dur="1000" fill="hold"/>
                                        <p:tgtEl>
                                          <p:spTgt spid="1195021"/>
                                        </p:tgtEl>
                                        <p:attrNameLst>
                                          <p:attrName>ppt_w</p:attrName>
                                        </p:attrNameLst>
                                      </p:cBhvr>
                                      <p:tavLst>
                                        <p:tav tm="0">
                                          <p:val>
                                            <p:fltVal val="0"/>
                                          </p:val>
                                        </p:tav>
                                        <p:tav tm="100000">
                                          <p:val>
                                            <p:strVal val="#ppt_w"/>
                                          </p:val>
                                        </p:tav>
                                      </p:tavLst>
                                    </p:anim>
                                    <p:anim calcmode="lin" valueType="num">
                                      <p:cBhvr>
                                        <p:cTn id="34" dur="1000" fill="hold"/>
                                        <p:tgtEl>
                                          <p:spTgt spid="1195021"/>
                                        </p:tgtEl>
                                        <p:attrNameLst>
                                          <p:attrName>ppt_h</p:attrName>
                                        </p:attrNameLst>
                                      </p:cBhvr>
                                      <p:tavLst>
                                        <p:tav tm="0">
                                          <p:val>
                                            <p:fltVal val="0"/>
                                          </p:val>
                                        </p:tav>
                                        <p:tav tm="100000">
                                          <p:val>
                                            <p:strVal val="#ppt_h"/>
                                          </p:val>
                                        </p:tav>
                                      </p:tavLst>
                                    </p:anim>
                                    <p:anim calcmode="lin" valueType="num">
                                      <p:cBhvr>
                                        <p:cTn id="35" dur="1000" fill="hold"/>
                                        <p:tgtEl>
                                          <p:spTgt spid="1195021"/>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119502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5" presetClass="entr" presetSubtype="0" fill="hold" nodeType="clickEffect">
                                  <p:stCondLst>
                                    <p:cond delay="0"/>
                                  </p:stCondLst>
                                  <p:childTnLst>
                                    <p:set>
                                      <p:cBhvr>
                                        <p:cTn id="40" dur="1" fill="hold">
                                          <p:stCondLst>
                                            <p:cond delay="0"/>
                                          </p:stCondLst>
                                        </p:cTn>
                                        <p:tgtEl>
                                          <p:spTgt spid="1195022"/>
                                        </p:tgtEl>
                                        <p:attrNameLst>
                                          <p:attrName>style.visibility</p:attrName>
                                        </p:attrNameLst>
                                      </p:cBhvr>
                                      <p:to>
                                        <p:strVal val="visible"/>
                                      </p:to>
                                    </p:set>
                                    <p:anim calcmode="lin" valueType="num">
                                      <p:cBhvr>
                                        <p:cTn id="41" dur="1000" fill="hold"/>
                                        <p:tgtEl>
                                          <p:spTgt spid="1195022"/>
                                        </p:tgtEl>
                                        <p:attrNameLst>
                                          <p:attrName>ppt_w</p:attrName>
                                        </p:attrNameLst>
                                      </p:cBhvr>
                                      <p:tavLst>
                                        <p:tav tm="0">
                                          <p:val>
                                            <p:fltVal val="0"/>
                                          </p:val>
                                        </p:tav>
                                        <p:tav tm="100000">
                                          <p:val>
                                            <p:strVal val="#ppt_w"/>
                                          </p:val>
                                        </p:tav>
                                      </p:tavLst>
                                    </p:anim>
                                    <p:anim calcmode="lin" valueType="num">
                                      <p:cBhvr>
                                        <p:cTn id="42" dur="1000" fill="hold"/>
                                        <p:tgtEl>
                                          <p:spTgt spid="1195022"/>
                                        </p:tgtEl>
                                        <p:attrNameLst>
                                          <p:attrName>ppt_h</p:attrName>
                                        </p:attrNameLst>
                                      </p:cBhvr>
                                      <p:tavLst>
                                        <p:tav tm="0">
                                          <p:val>
                                            <p:fltVal val="0"/>
                                          </p:val>
                                        </p:tav>
                                        <p:tav tm="100000">
                                          <p:val>
                                            <p:strVal val="#ppt_h"/>
                                          </p:val>
                                        </p:tav>
                                      </p:tavLst>
                                    </p:anim>
                                    <p:anim calcmode="lin" valueType="num">
                                      <p:cBhvr>
                                        <p:cTn id="43" dur="1000" fill="hold"/>
                                        <p:tgtEl>
                                          <p:spTgt spid="1195022"/>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119502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nodeType="clickEffect">
                                  <p:stCondLst>
                                    <p:cond delay="0"/>
                                  </p:stCondLst>
                                  <p:childTnLst>
                                    <p:set>
                                      <p:cBhvr>
                                        <p:cTn id="48" dur="1" fill="hold">
                                          <p:stCondLst>
                                            <p:cond delay="0"/>
                                          </p:stCondLst>
                                        </p:cTn>
                                        <p:tgtEl>
                                          <p:spTgt spid="1195023"/>
                                        </p:tgtEl>
                                        <p:attrNameLst>
                                          <p:attrName>style.visibility</p:attrName>
                                        </p:attrNameLst>
                                      </p:cBhvr>
                                      <p:to>
                                        <p:strVal val="visible"/>
                                      </p:to>
                                    </p:set>
                                    <p:animEffect transition="in" filter="wipe(down)">
                                      <p:cBhvr>
                                        <p:cTn id="49" dur="3000"/>
                                        <p:tgtEl>
                                          <p:spTgt spid="119502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195024"/>
                                        </p:tgtEl>
                                        <p:attrNameLst>
                                          <p:attrName>style.visibility</p:attrName>
                                        </p:attrNameLst>
                                      </p:cBhvr>
                                      <p:to>
                                        <p:strVal val="visible"/>
                                      </p:to>
                                    </p:set>
                                    <p:animEffect transition="in" filter="wipe(left)">
                                      <p:cBhvr>
                                        <p:cTn id="54" dur="500"/>
                                        <p:tgtEl>
                                          <p:spTgt spid="119502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2" fill="hold" nodeType="clickEffect">
                                  <p:stCondLst>
                                    <p:cond delay="0"/>
                                  </p:stCondLst>
                                  <p:childTnLst>
                                    <p:set>
                                      <p:cBhvr>
                                        <p:cTn id="58" dur="1" fill="hold">
                                          <p:stCondLst>
                                            <p:cond delay="0"/>
                                          </p:stCondLst>
                                        </p:cTn>
                                        <p:tgtEl>
                                          <p:spTgt spid="1195032"/>
                                        </p:tgtEl>
                                        <p:attrNameLst>
                                          <p:attrName>style.visibility</p:attrName>
                                        </p:attrNameLst>
                                      </p:cBhvr>
                                      <p:to>
                                        <p:strVal val="visible"/>
                                      </p:to>
                                    </p:set>
                                    <p:animEffect transition="in" filter="wipe(right)">
                                      <p:cBhvr>
                                        <p:cTn id="59" dur="1000"/>
                                        <p:tgtEl>
                                          <p:spTgt spid="119503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1195025"/>
                                        </p:tgtEl>
                                        <p:attrNameLst>
                                          <p:attrName>style.visibility</p:attrName>
                                        </p:attrNameLst>
                                      </p:cBhvr>
                                      <p:to>
                                        <p:strVal val="visible"/>
                                      </p:to>
                                    </p:set>
                                    <p:animEffect transition="in" filter="wipe(up)">
                                      <p:cBhvr>
                                        <p:cTn id="64" dur="3000"/>
                                        <p:tgtEl>
                                          <p:spTgt spid="1195025"/>
                                        </p:tgtEl>
                                      </p:cBhvr>
                                    </p:animEffect>
                                  </p:childTnLst>
                                </p:cTn>
                              </p:par>
                            </p:childTnLst>
                          </p:cTn>
                        </p:par>
                        <p:par>
                          <p:cTn id="65" fill="hold" nodeType="afterGroup">
                            <p:stCondLst>
                              <p:cond delay="3000"/>
                            </p:stCondLst>
                            <p:childTnLst>
                              <p:par>
                                <p:cTn id="66" presetID="22" presetClass="entr" presetSubtype="8" fill="hold" nodeType="afterEffect">
                                  <p:stCondLst>
                                    <p:cond delay="0"/>
                                  </p:stCondLst>
                                  <p:childTnLst>
                                    <p:set>
                                      <p:cBhvr>
                                        <p:cTn id="67" dur="1" fill="hold">
                                          <p:stCondLst>
                                            <p:cond delay="0"/>
                                          </p:stCondLst>
                                        </p:cTn>
                                        <p:tgtEl>
                                          <p:spTgt spid="1195026"/>
                                        </p:tgtEl>
                                        <p:attrNameLst>
                                          <p:attrName>style.visibility</p:attrName>
                                        </p:attrNameLst>
                                      </p:cBhvr>
                                      <p:to>
                                        <p:strVal val="visible"/>
                                      </p:to>
                                    </p:set>
                                    <p:animEffect transition="in" filter="wipe(left)">
                                      <p:cBhvr>
                                        <p:cTn id="68" dur="500"/>
                                        <p:tgtEl>
                                          <p:spTgt spid="119502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195028"/>
                                        </p:tgtEl>
                                        <p:attrNameLst>
                                          <p:attrName>style.visibility</p:attrName>
                                        </p:attrNameLst>
                                      </p:cBhvr>
                                      <p:to>
                                        <p:strVal val="visible"/>
                                      </p:to>
                                    </p:set>
                                    <p:animEffect transition="in" filter="wipe(left)">
                                      <p:cBhvr>
                                        <p:cTn id="73" dur="500"/>
                                        <p:tgtEl>
                                          <p:spTgt spid="1195028"/>
                                        </p:tgtEl>
                                      </p:cBhvr>
                                    </p:animEffect>
                                  </p:childTnLst>
                                </p:cTn>
                              </p:par>
                            </p:childTnLst>
                          </p:cTn>
                        </p:par>
                        <p:par>
                          <p:cTn id="74" fill="hold" nodeType="afterGroup">
                            <p:stCondLst>
                              <p:cond delay="500"/>
                            </p:stCondLst>
                            <p:childTnLst>
                              <p:par>
                                <p:cTn id="75" presetID="22" presetClass="entr" presetSubtype="8" fill="hold" nodeType="afterEffect">
                                  <p:stCondLst>
                                    <p:cond delay="0"/>
                                  </p:stCondLst>
                                  <p:childTnLst>
                                    <p:set>
                                      <p:cBhvr>
                                        <p:cTn id="76" dur="1" fill="hold">
                                          <p:stCondLst>
                                            <p:cond delay="0"/>
                                          </p:stCondLst>
                                        </p:cTn>
                                        <p:tgtEl>
                                          <p:spTgt spid="1195029"/>
                                        </p:tgtEl>
                                        <p:attrNameLst>
                                          <p:attrName>style.visibility</p:attrName>
                                        </p:attrNameLst>
                                      </p:cBhvr>
                                      <p:to>
                                        <p:strVal val="visible"/>
                                      </p:to>
                                    </p:set>
                                    <p:animEffect transition="in" filter="wipe(left)">
                                      <p:cBhvr>
                                        <p:cTn id="77" dur="500"/>
                                        <p:tgtEl>
                                          <p:spTgt spid="119502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195030"/>
                                        </p:tgtEl>
                                        <p:attrNameLst>
                                          <p:attrName>style.visibility</p:attrName>
                                        </p:attrNameLst>
                                      </p:cBhvr>
                                      <p:to>
                                        <p:strVal val="visible"/>
                                      </p:to>
                                    </p:set>
                                    <p:animEffect transition="in" filter="wipe(left)">
                                      <p:cBhvr>
                                        <p:cTn id="82" dur="500"/>
                                        <p:tgtEl>
                                          <p:spTgt spid="1195030"/>
                                        </p:tgtEl>
                                      </p:cBhvr>
                                    </p:animEffect>
                                  </p:childTnLst>
                                </p:cTn>
                              </p:par>
                            </p:childTnLst>
                          </p:cTn>
                        </p:par>
                        <p:par>
                          <p:cTn id="83" fill="hold" nodeType="afterGroup">
                            <p:stCondLst>
                              <p:cond delay="500"/>
                            </p:stCondLst>
                            <p:childTnLst>
                              <p:par>
                                <p:cTn id="84" presetID="22" presetClass="entr" presetSubtype="8" fill="hold" nodeType="afterEffect">
                                  <p:stCondLst>
                                    <p:cond delay="0"/>
                                  </p:stCondLst>
                                  <p:childTnLst>
                                    <p:set>
                                      <p:cBhvr>
                                        <p:cTn id="85" dur="1" fill="hold">
                                          <p:stCondLst>
                                            <p:cond delay="0"/>
                                          </p:stCondLst>
                                        </p:cTn>
                                        <p:tgtEl>
                                          <p:spTgt spid="1195031"/>
                                        </p:tgtEl>
                                        <p:attrNameLst>
                                          <p:attrName>style.visibility</p:attrName>
                                        </p:attrNameLst>
                                      </p:cBhvr>
                                      <p:to>
                                        <p:strVal val="visible"/>
                                      </p:to>
                                    </p:set>
                                    <p:animEffect transition="in" filter="wipe(left)">
                                      <p:cBhvr>
                                        <p:cTn id="86" dur="500"/>
                                        <p:tgtEl>
                                          <p:spTgt spid="1195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9" grpId="0"/>
      <p:bldP spid="1195024" grpId="0"/>
      <p:bldP spid="1195028" grpId="0"/>
      <p:bldP spid="1195030" grpId="0"/>
      <p:bldP spid="11950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9">
            <a:extLst>
              <a:ext uri="{FF2B5EF4-FFF2-40B4-BE49-F238E27FC236}">
                <a16:creationId xmlns:a16="http://schemas.microsoft.com/office/drawing/2014/main" id="{0C93CF07-7EF3-7147-BCBA-761D027B81D6}"/>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10BD01C3-2D10-4F95-B2E6-6480DDE45696}" type="slidenum">
              <a:rPr lang="zh-CN" altLang="en-US" sz="1600" smtClean="0">
                <a:solidFill>
                  <a:srgbClr val="FFFF00"/>
                </a:solidFill>
                <a:ea typeface="宋体" panose="02010600030101010101" pitchFamily="2" charset="-122"/>
              </a:rPr>
              <a:pPr>
                <a:lnSpc>
                  <a:spcPct val="100000"/>
                </a:lnSpc>
                <a:spcBef>
                  <a:spcPct val="0"/>
                </a:spcBef>
                <a:buFontTx/>
                <a:buNone/>
              </a:pPr>
              <a:t>42</a:t>
            </a:fld>
            <a:endParaRPr lang="en-US" altLang="zh-CN" sz="1600">
              <a:solidFill>
                <a:srgbClr val="FFFF00"/>
              </a:solidFill>
              <a:ea typeface="宋体" panose="02010600030101010101" pitchFamily="2" charset="-122"/>
            </a:endParaRPr>
          </a:p>
        </p:txBody>
      </p:sp>
      <p:sp>
        <p:nvSpPr>
          <p:cNvPr id="46083" name="Rectangle 2">
            <a:extLst>
              <a:ext uri="{FF2B5EF4-FFF2-40B4-BE49-F238E27FC236}">
                <a16:creationId xmlns:a16="http://schemas.microsoft.com/office/drawing/2014/main" id="{1956D79A-0597-9F27-4A4C-0BDBA64E1C51}"/>
              </a:ext>
            </a:extLst>
          </p:cNvPr>
          <p:cNvSpPr>
            <a:spLocks noGrp="1" noChangeArrowheads="1"/>
          </p:cNvSpPr>
          <p:nvPr>
            <p:ph type="title"/>
          </p:nvPr>
        </p:nvSpPr>
        <p:spPr/>
        <p:txBody>
          <a:bodyPr/>
          <a:lstStyle/>
          <a:p>
            <a:r>
              <a:rPr lang="en-US" altLang="zh-CN"/>
              <a:t>4. </a:t>
            </a:r>
            <a:r>
              <a:rPr lang="zh-CN" altLang="en-US"/>
              <a:t>电流并联负反馈</a:t>
            </a:r>
          </a:p>
        </p:txBody>
      </p:sp>
      <p:graphicFrame>
        <p:nvGraphicFramePr>
          <p:cNvPr id="1196035" name="Object 3">
            <a:extLst>
              <a:ext uri="{FF2B5EF4-FFF2-40B4-BE49-F238E27FC236}">
                <a16:creationId xmlns:a16="http://schemas.microsoft.com/office/drawing/2014/main" id="{D55F4B1C-03F7-557A-B894-403370242BEF}"/>
              </a:ext>
            </a:extLst>
          </p:cNvPr>
          <p:cNvGraphicFramePr>
            <a:graphicFrameLocks noChangeAspect="1"/>
          </p:cNvGraphicFramePr>
          <p:nvPr/>
        </p:nvGraphicFramePr>
        <p:xfrm>
          <a:off x="215900" y="1160463"/>
          <a:ext cx="4519613" cy="2576512"/>
        </p:xfrm>
        <a:graphic>
          <a:graphicData uri="http://schemas.openxmlformats.org/presentationml/2006/ole">
            <mc:AlternateContent xmlns:mc="http://schemas.openxmlformats.org/markup-compatibility/2006">
              <mc:Choice xmlns:v="urn:schemas-microsoft-com:vml" Requires="v">
                <p:oleObj name="Visio" r:id="rId3" imgW="3230118" imgH="1842135" progId="Visio.Drawing.11">
                  <p:embed/>
                </p:oleObj>
              </mc:Choice>
              <mc:Fallback>
                <p:oleObj name="Visio" r:id="rId3" imgW="3230118" imgH="1842135"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1160463"/>
                        <a:ext cx="4519613" cy="257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96052" name="Object 20">
            <a:extLst>
              <a:ext uri="{FF2B5EF4-FFF2-40B4-BE49-F238E27FC236}">
                <a16:creationId xmlns:a16="http://schemas.microsoft.com/office/drawing/2014/main" id="{E2C010D7-B870-2115-D79B-58C1469302DA}"/>
              </a:ext>
            </a:extLst>
          </p:cNvPr>
          <p:cNvGraphicFramePr>
            <a:graphicFrameLocks noChangeAspect="1"/>
          </p:cNvGraphicFramePr>
          <p:nvPr/>
        </p:nvGraphicFramePr>
        <p:xfrm>
          <a:off x="4679950" y="1089025"/>
          <a:ext cx="4365625" cy="3211513"/>
        </p:xfrm>
        <a:graphic>
          <a:graphicData uri="http://schemas.openxmlformats.org/presentationml/2006/ole">
            <mc:AlternateContent xmlns:mc="http://schemas.openxmlformats.org/markup-compatibility/2006">
              <mc:Choice xmlns:v="urn:schemas-microsoft-com:vml" Requires="v">
                <p:oleObj name="Visio" r:id="rId5" imgW="3088005" imgH="2290572" progId="Visio.Drawing.11">
                  <p:embed/>
                </p:oleObj>
              </mc:Choice>
              <mc:Fallback>
                <p:oleObj name="Visio" r:id="rId5" imgW="3088005" imgH="2290572" progId="Visio.Drawing.11">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9950" y="1089025"/>
                        <a:ext cx="4365625" cy="321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6053" name="Rectangle 21">
            <a:extLst>
              <a:ext uri="{FF2B5EF4-FFF2-40B4-BE49-F238E27FC236}">
                <a16:creationId xmlns:a16="http://schemas.microsoft.com/office/drawing/2014/main" id="{CA1E8C52-C8EF-844C-585E-FFB47CC45BE0}"/>
              </a:ext>
            </a:extLst>
          </p:cNvPr>
          <p:cNvSpPr>
            <a:spLocks noChangeArrowheads="1"/>
          </p:cNvSpPr>
          <p:nvPr/>
        </p:nvSpPr>
        <p:spPr bwMode="auto">
          <a:xfrm>
            <a:off x="312738" y="4124325"/>
            <a:ext cx="5627687" cy="5302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Clr>
                <a:srgbClr val="FF0000"/>
              </a:buClr>
              <a:buFont typeface="Wingdings" panose="05000000000000000000" pitchFamily="2" charset="2"/>
              <a:buNone/>
            </a:pPr>
            <a:r>
              <a:rPr kumimoji="1" lang="zh-CN" altLang="en-US" sz="2400"/>
              <a:t>输入以电流形式求和（</a:t>
            </a:r>
            <a:r>
              <a:rPr kumimoji="1" lang="en-US" altLang="zh-CN" sz="2400" b="1">
                <a:solidFill>
                  <a:srgbClr val="FF0000"/>
                </a:solidFill>
              </a:rPr>
              <a:t>KCL</a:t>
            </a:r>
            <a:r>
              <a:rPr kumimoji="1" lang="zh-CN" altLang="en-US" sz="2400"/>
              <a:t>）：</a:t>
            </a:r>
            <a:r>
              <a:rPr kumimoji="1" lang="zh-CN" altLang="en-US" sz="2400" i="1"/>
              <a:t> </a:t>
            </a:r>
            <a:r>
              <a:rPr kumimoji="1" lang="en-US" altLang="zh-CN" sz="2400" b="1" i="1"/>
              <a:t>i</a:t>
            </a:r>
            <a:r>
              <a:rPr kumimoji="1" lang="en-US" altLang="zh-CN" sz="2400" b="1" baseline="-25000"/>
              <a:t>id</a:t>
            </a:r>
            <a:r>
              <a:rPr kumimoji="1" lang="en-US" altLang="zh-CN" sz="2400" b="1"/>
              <a:t>=</a:t>
            </a:r>
            <a:r>
              <a:rPr kumimoji="1" lang="en-US" altLang="zh-CN" sz="2400" b="1" i="1"/>
              <a:t>i</a:t>
            </a:r>
            <a:r>
              <a:rPr kumimoji="1" lang="en-US" altLang="zh-CN" sz="2400" b="1" baseline="-25000"/>
              <a:t>i</a:t>
            </a:r>
            <a:r>
              <a:rPr kumimoji="1" lang="en-US" altLang="zh-CN" sz="2400" b="1"/>
              <a:t>-</a:t>
            </a:r>
            <a:r>
              <a:rPr kumimoji="1" lang="en-US" altLang="zh-CN" sz="2400" b="1" i="1"/>
              <a:t>i</a:t>
            </a:r>
            <a:r>
              <a:rPr kumimoji="1" lang="en-US" altLang="zh-CN" sz="2400" b="1" baseline="-25000"/>
              <a:t>f</a:t>
            </a:r>
          </a:p>
        </p:txBody>
      </p:sp>
      <p:sp>
        <p:nvSpPr>
          <p:cNvPr id="1196054" name="AutoShape 22">
            <a:extLst>
              <a:ext uri="{FF2B5EF4-FFF2-40B4-BE49-F238E27FC236}">
                <a16:creationId xmlns:a16="http://schemas.microsoft.com/office/drawing/2014/main" id="{A528D57F-D061-86BE-F6F0-AC30202CEE17}"/>
              </a:ext>
            </a:extLst>
          </p:cNvPr>
          <p:cNvSpPr>
            <a:spLocks noChangeArrowheads="1"/>
          </p:cNvSpPr>
          <p:nvPr/>
        </p:nvSpPr>
        <p:spPr bwMode="auto">
          <a:xfrm>
            <a:off x="315913" y="4605537"/>
            <a:ext cx="3571875" cy="510778"/>
          </a:xfrm>
          <a:prstGeom prst="flowChartAlternateProcess">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dirty="0">
                <a:solidFill>
                  <a:srgbClr val="FF0000"/>
                </a:solidFill>
              </a:rPr>
              <a:t>稳定输出电流</a:t>
            </a:r>
          </a:p>
        </p:txBody>
      </p:sp>
      <p:sp>
        <p:nvSpPr>
          <p:cNvPr id="1196055" name="Rectangle 23">
            <a:extLst>
              <a:ext uri="{FF2B5EF4-FFF2-40B4-BE49-F238E27FC236}">
                <a16:creationId xmlns:a16="http://schemas.microsoft.com/office/drawing/2014/main" id="{1B043EBA-985D-B9ED-96BC-EDBBEE636D49}"/>
              </a:ext>
            </a:extLst>
          </p:cNvPr>
          <p:cNvSpPr>
            <a:spLocks noChangeArrowheads="1"/>
          </p:cNvSpPr>
          <p:nvPr/>
        </p:nvSpPr>
        <p:spPr bwMode="auto">
          <a:xfrm>
            <a:off x="312738" y="5049838"/>
            <a:ext cx="4191000"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dirty="0">
                <a:solidFill>
                  <a:srgbClr val="FF0000"/>
                </a:solidFill>
              </a:rPr>
              <a:t>电流控制的电流源</a:t>
            </a:r>
          </a:p>
        </p:txBody>
      </p:sp>
      <p:sp>
        <p:nvSpPr>
          <p:cNvPr id="1196056" name="Rectangle 24">
            <a:extLst>
              <a:ext uri="{FF2B5EF4-FFF2-40B4-BE49-F238E27FC236}">
                <a16:creationId xmlns:a16="http://schemas.microsoft.com/office/drawing/2014/main" id="{7C2C0942-13B2-ED5F-3ED2-529A624CF088}"/>
              </a:ext>
            </a:extLst>
          </p:cNvPr>
          <p:cNvSpPr>
            <a:spLocks noChangeArrowheads="1"/>
          </p:cNvSpPr>
          <p:nvPr/>
        </p:nvSpPr>
        <p:spPr bwMode="auto">
          <a:xfrm>
            <a:off x="503238" y="3681413"/>
            <a:ext cx="15240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Clr>
                <a:srgbClr val="FF0000"/>
              </a:buClr>
              <a:buFont typeface="Wingdings" panose="05000000000000000000" pitchFamily="2" charset="2"/>
              <a:buNone/>
            </a:pPr>
            <a:r>
              <a:rPr lang="zh-CN" altLang="en-US" sz="2400" b="1">
                <a:solidFill>
                  <a:srgbClr val="000000"/>
                </a:solidFill>
              </a:rPr>
              <a:t>特点：</a:t>
            </a:r>
          </a:p>
        </p:txBody>
      </p:sp>
      <p:sp>
        <p:nvSpPr>
          <p:cNvPr id="1196057" name="Rectangle 25">
            <a:extLst>
              <a:ext uri="{FF2B5EF4-FFF2-40B4-BE49-F238E27FC236}">
                <a16:creationId xmlns:a16="http://schemas.microsoft.com/office/drawing/2014/main" id="{C7F4B97C-9AB6-38E0-4679-2F808F106E12}"/>
              </a:ext>
            </a:extLst>
          </p:cNvPr>
          <p:cNvSpPr>
            <a:spLocks noChangeArrowheads="1"/>
          </p:cNvSpPr>
          <p:nvPr/>
        </p:nvSpPr>
        <p:spPr bwMode="auto">
          <a:xfrm>
            <a:off x="312738" y="5408613"/>
            <a:ext cx="6815137" cy="4572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
                <a:srgbClr val="FF0000"/>
              </a:buClr>
              <a:buFont typeface="Wingdings" panose="05000000000000000000" pitchFamily="2" charset="2"/>
              <a:buNone/>
            </a:pPr>
            <a:r>
              <a:rPr kumimoji="1" lang="zh-CN" altLang="en-US" sz="2400"/>
              <a:t>并联反馈，</a:t>
            </a:r>
            <a:r>
              <a:rPr kumimoji="1" lang="en-US" altLang="zh-CN" sz="2400" b="1" i="1"/>
              <a:t>R</a:t>
            </a:r>
            <a:r>
              <a:rPr kumimoji="1" lang="en-US" altLang="zh-CN" sz="2400" b="1" baseline="-25000"/>
              <a:t>s</a:t>
            </a:r>
            <a:r>
              <a:rPr kumimoji="1" lang="zh-CN" altLang="en-US" sz="2400"/>
              <a:t>阻值越大，反馈效果越明显  </a:t>
            </a:r>
          </a:p>
        </p:txBody>
      </p:sp>
      <p:sp>
        <p:nvSpPr>
          <p:cNvPr id="1196058" name="Rectangle 26">
            <a:extLst>
              <a:ext uri="{FF2B5EF4-FFF2-40B4-BE49-F238E27FC236}">
                <a16:creationId xmlns:a16="http://schemas.microsoft.com/office/drawing/2014/main" id="{489323FF-9B5B-3FF4-10BD-E9C04F708DF8}"/>
              </a:ext>
            </a:extLst>
          </p:cNvPr>
          <p:cNvSpPr>
            <a:spLocks noChangeArrowheads="1"/>
          </p:cNvSpPr>
          <p:nvPr/>
        </p:nvSpPr>
        <p:spPr bwMode="auto">
          <a:xfrm>
            <a:off x="5867400" y="4184650"/>
            <a:ext cx="191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50000"/>
              </a:spcBef>
              <a:buFontTx/>
              <a:buNone/>
            </a:pPr>
            <a:r>
              <a:rPr lang="en-US" altLang="zh-CN" sz="2400"/>
              <a:t>--</a:t>
            </a:r>
            <a:r>
              <a:rPr lang="zh-CN" altLang="en-US" sz="2400"/>
              <a:t>并联负反馈</a:t>
            </a:r>
          </a:p>
        </p:txBody>
      </p:sp>
      <p:sp>
        <p:nvSpPr>
          <p:cNvPr id="1196059" name="Text Box 27">
            <a:extLst>
              <a:ext uri="{FF2B5EF4-FFF2-40B4-BE49-F238E27FC236}">
                <a16:creationId xmlns:a16="http://schemas.microsoft.com/office/drawing/2014/main" id="{DF3548F7-1448-C3B1-50F0-E83662B2DA98}"/>
              </a:ext>
            </a:extLst>
          </p:cNvPr>
          <p:cNvSpPr txBox="1">
            <a:spLocks noChangeArrowheads="1"/>
          </p:cNvSpPr>
          <p:nvPr/>
        </p:nvSpPr>
        <p:spPr bwMode="auto">
          <a:xfrm>
            <a:off x="3505697" y="4616450"/>
            <a:ext cx="34756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en-US" altLang="zh-CN" sz="2400" b="1" i="1" dirty="0" err="1"/>
              <a:t>i</a:t>
            </a:r>
            <a:r>
              <a:rPr lang="en-US" altLang="zh-CN" sz="2400" b="1" baseline="-25000" dirty="0" err="1"/>
              <a:t>O</a:t>
            </a:r>
            <a:r>
              <a:rPr lang="en-US" altLang="zh-CN" sz="2400" b="1" dirty="0"/>
              <a:t>↓→</a:t>
            </a:r>
            <a:r>
              <a:rPr lang="en-US" altLang="zh-CN" sz="2400" b="1" i="1" dirty="0"/>
              <a:t>i</a:t>
            </a:r>
            <a:r>
              <a:rPr lang="en-US" altLang="zh-CN" sz="2400" b="1" baseline="-25000" dirty="0"/>
              <a:t>f</a:t>
            </a:r>
            <a:r>
              <a:rPr lang="en-US" altLang="zh-CN" sz="2400" b="1" dirty="0"/>
              <a:t>↓→</a:t>
            </a:r>
            <a:r>
              <a:rPr lang="en-US" altLang="zh-CN" sz="2400" b="1" i="1" dirty="0" err="1"/>
              <a:t>i</a:t>
            </a:r>
            <a:r>
              <a:rPr lang="en-US" altLang="zh-CN" sz="2400" b="1" baseline="-25000" dirty="0" err="1"/>
              <a:t>id</a:t>
            </a:r>
            <a:r>
              <a:rPr lang="en-US" altLang="zh-CN" sz="2400" b="1" dirty="0"/>
              <a:t>=(</a:t>
            </a:r>
            <a:r>
              <a:rPr lang="en-US" altLang="zh-CN" sz="2400" b="1" i="1" dirty="0"/>
              <a:t>i</a:t>
            </a:r>
            <a:r>
              <a:rPr lang="en-US" altLang="zh-CN" sz="2400" b="1" baseline="-25000" dirty="0"/>
              <a:t>i</a:t>
            </a:r>
            <a:r>
              <a:rPr lang="en-US" altLang="zh-CN" sz="2400" b="1" dirty="0"/>
              <a:t>−</a:t>
            </a:r>
            <a:r>
              <a:rPr lang="en-US" altLang="zh-CN" sz="2400" b="1" i="1" dirty="0"/>
              <a:t>i</a:t>
            </a:r>
            <a:r>
              <a:rPr lang="en-US" altLang="zh-CN" sz="2400" b="1" baseline="-25000" dirty="0"/>
              <a:t>f</a:t>
            </a:r>
            <a:r>
              <a:rPr lang="en-US" altLang="zh-CN" sz="2400" b="1" dirty="0"/>
              <a:t>)↑→</a:t>
            </a:r>
            <a:r>
              <a:rPr lang="en-US" altLang="zh-CN" sz="2400" b="1" i="1" dirty="0" err="1"/>
              <a:t>i</a:t>
            </a:r>
            <a:r>
              <a:rPr lang="en-US" altLang="zh-CN" sz="2400" b="1" baseline="-25000" dirty="0" err="1"/>
              <a:t>O</a:t>
            </a:r>
            <a:r>
              <a:rPr lang="en-US" altLang="zh-CN" sz="2400" b="1" dirty="0"/>
              <a:t>↑</a:t>
            </a:r>
            <a:endParaRPr lang="zh-CN" altLang="en-US" sz="2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196035"/>
                                        </p:tgtEl>
                                        <p:attrNameLst>
                                          <p:attrName>style.visibility</p:attrName>
                                        </p:attrNameLst>
                                      </p:cBhvr>
                                      <p:to>
                                        <p:strVal val="visible"/>
                                      </p:to>
                                    </p:set>
                                    <p:animEffect transition="in" filter="randombar(horizontal)">
                                      <p:cBhvr>
                                        <p:cTn id="7" dur="500"/>
                                        <p:tgtEl>
                                          <p:spTgt spid="1196035"/>
                                        </p:tgtEl>
                                      </p:cBhvr>
                                    </p:animEffect>
                                  </p:childTnLst>
                                </p:cTn>
                              </p:par>
                            </p:childTnLst>
                          </p:cTn>
                        </p:par>
                        <p:par>
                          <p:cTn id="8" fill="hold" nodeType="afterGroup">
                            <p:stCondLst>
                              <p:cond delay="500"/>
                            </p:stCondLst>
                            <p:childTnLst>
                              <p:par>
                                <p:cTn id="9" presetID="14" presetClass="entr" presetSubtype="10" fill="hold" nodeType="afterEffect">
                                  <p:stCondLst>
                                    <p:cond delay="0"/>
                                  </p:stCondLst>
                                  <p:childTnLst>
                                    <p:set>
                                      <p:cBhvr>
                                        <p:cTn id="10" dur="1" fill="hold">
                                          <p:stCondLst>
                                            <p:cond delay="0"/>
                                          </p:stCondLst>
                                        </p:cTn>
                                        <p:tgtEl>
                                          <p:spTgt spid="1196052"/>
                                        </p:tgtEl>
                                        <p:attrNameLst>
                                          <p:attrName>style.visibility</p:attrName>
                                        </p:attrNameLst>
                                      </p:cBhvr>
                                      <p:to>
                                        <p:strVal val="visible"/>
                                      </p:to>
                                    </p:set>
                                    <p:animEffect transition="in" filter="randombar(horizontal)">
                                      <p:cBhvr>
                                        <p:cTn id="11" dur="500"/>
                                        <p:tgtEl>
                                          <p:spTgt spid="11960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196056"/>
                                        </p:tgtEl>
                                        <p:attrNameLst>
                                          <p:attrName>style.visibility</p:attrName>
                                        </p:attrNameLst>
                                      </p:cBhvr>
                                      <p:to>
                                        <p:strVal val="visible"/>
                                      </p:to>
                                    </p:set>
                                    <p:animEffect transition="in" filter="wipe(left)">
                                      <p:cBhvr>
                                        <p:cTn id="16" dur="500"/>
                                        <p:tgtEl>
                                          <p:spTgt spid="1196056"/>
                                        </p:tgtEl>
                                      </p:cBhvr>
                                    </p:animEffect>
                                  </p:childTnLst>
                                  <p:subTnLst>
                                    <p:audio>
                                      <p:cMediaNode>
                                        <p:cTn display="0" masterRel="sameClick">
                                          <p:stCondLst>
                                            <p:cond evt="begin" delay="0">
                                              <p:tn val="14"/>
                                            </p:cond>
                                          </p:stCondLst>
                                          <p:endCondLst>
                                            <p:cond evt="onStopAudio" delay="0">
                                              <p:tgtEl>
                                                <p:sldTgt/>
                                              </p:tgtEl>
                                            </p:cond>
                                          </p:endCondLst>
                                        </p:cTn>
                                        <p:tgtEl>
                                          <p:sndTgt r:embed="rId2" name="CHIMES.WAV"/>
                                        </p:tgtEl>
                                      </p:cMediaNode>
                                    </p:audio>
                                  </p:sub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196053"/>
                                        </p:tgtEl>
                                        <p:attrNameLst>
                                          <p:attrName>style.visibility</p:attrName>
                                        </p:attrNameLst>
                                      </p:cBhvr>
                                      <p:to>
                                        <p:strVal val="visible"/>
                                      </p:to>
                                    </p:set>
                                    <p:animEffect transition="in" filter="wipe(left)">
                                      <p:cBhvr>
                                        <p:cTn id="21" dur="500"/>
                                        <p:tgtEl>
                                          <p:spTgt spid="1196053"/>
                                        </p:tgtEl>
                                      </p:cBhvr>
                                    </p:animEffect>
                                  </p:childTnLst>
                                  <p:subTnLst>
                                    <p:audio>
                                      <p:cMediaNode>
                                        <p:cTn display="0" masterRel="sameClick">
                                          <p:stCondLst>
                                            <p:cond evt="begin" delay="0">
                                              <p:tn val="19"/>
                                            </p:cond>
                                          </p:stCondLst>
                                          <p:endCondLst>
                                            <p:cond evt="onStopAudio" delay="0">
                                              <p:tgtEl>
                                                <p:sldTgt/>
                                              </p:tgtEl>
                                            </p:cond>
                                          </p:endCondLst>
                                        </p:cTn>
                                        <p:tgtEl>
                                          <p:sndTgt r:embed="rId2" name="CHIMES.WAV"/>
                                        </p:tgtEl>
                                      </p:cMediaNode>
                                    </p:audio>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196058"/>
                                        </p:tgtEl>
                                        <p:attrNameLst>
                                          <p:attrName>style.visibility</p:attrName>
                                        </p:attrNameLst>
                                      </p:cBhvr>
                                      <p:to>
                                        <p:strVal val="visible"/>
                                      </p:to>
                                    </p:set>
                                    <p:animEffect transition="in" filter="wipe(left)">
                                      <p:cBhvr>
                                        <p:cTn id="26" dur="500"/>
                                        <p:tgtEl>
                                          <p:spTgt spid="11960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6" fill="hold" nodeType="clickEffect">
                                  <p:stCondLst>
                                    <p:cond delay="0"/>
                                  </p:stCondLst>
                                  <p:childTnLst>
                                    <p:set>
                                      <p:cBhvr>
                                        <p:cTn id="30" dur="1" fill="hold">
                                          <p:stCondLst>
                                            <p:cond delay="0"/>
                                          </p:stCondLst>
                                        </p:cTn>
                                        <p:tgtEl>
                                          <p:spTgt spid="1196054"/>
                                        </p:tgtEl>
                                        <p:attrNameLst>
                                          <p:attrName>style.visibility</p:attrName>
                                        </p:attrNameLst>
                                      </p:cBhvr>
                                      <p:to>
                                        <p:strVal val="visible"/>
                                      </p:to>
                                    </p:set>
                                    <p:animEffect transition="in" filter="strips(downRight)">
                                      <p:cBhvr>
                                        <p:cTn id="31" dur="500"/>
                                        <p:tgtEl>
                                          <p:spTgt spid="1196054"/>
                                        </p:tgtEl>
                                      </p:cBhvr>
                                    </p:animEffect>
                                  </p:childTnLst>
                                  <p:subTnLst>
                                    <p:audio>
                                      <p:cMediaNode>
                                        <p:cTn display="0" masterRel="sameClick">
                                          <p:stCondLst>
                                            <p:cond evt="begin" delay="0">
                                              <p:tn val="29"/>
                                            </p:cond>
                                          </p:stCondLst>
                                          <p:endCondLst>
                                            <p:cond evt="onStopAudio" delay="0">
                                              <p:tgtEl>
                                                <p:sldTgt/>
                                              </p:tgtEl>
                                            </p:cond>
                                          </p:endCondLst>
                                        </p:cTn>
                                        <p:tgtEl>
                                          <p:sndTgt r:embed="rId2" name="CHIMES.WAV"/>
                                        </p:tgtEl>
                                      </p:cMediaNode>
                                    </p:audio>
                                  </p:sub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1196059"/>
                                        </p:tgtEl>
                                        <p:attrNameLst>
                                          <p:attrName>style.visibility</p:attrName>
                                        </p:attrNameLst>
                                      </p:cBhvr>
                                      <p:to>
                                        <p:strVal val="visible"/>
                                      </p:to>
                                    </p:set>
                                    <p:animEffect transition="in" filter="wipe(left)">
                                      <p:cBhvr>
                                        <p:cTn id="35" dur="500"/>
                                        <p:tgtEl>
                                          <p:spTgt spid="119605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8" presetClass="entr" presetSubtype="6" fill="hold" nodeType="clickEffect">
                                  <p:stCondLst>
                                    <p:cond delay="0"/>
                                  </p:stCondLst>
                                  <p:childTnLst>
                                    <p:set>
                                      <p:cBhvr>
                                        <p:cTn id="39" dur="1" fill="hold">
                                          <p:stCondLst>
                                            <p:cond delay="0"/>
                                          </p:stCondLst>
                                        </p:cTn>
                                        <p:tgtEl>
                                          <p:spTgt spid="1196055"/>
                                        </p:tgtEl>
                                        <p:attrNameLst>
                                          <p:attrName>style.visibility</p:attrName>
                                        </p:attrNameLst>
                                      </p:cBhvr>
                                      <p:to>
                                        <p:strVal val="visible"/>
                                      </p:to>
                                    </p:set>
                                    <p:animEffect transition="in" filter="strips(downRight)">
                                      <p:cBhvr>
                                        <p:cTn id="40" dur="500"/>
                                        <p:tgtEl>
                                          <p:spTgt spid="119605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196057"/>
                                        </p:tgtEl>
                                        <p:attrNameLst>
                                          <p:attrName>style.visibility</p:attrName>
                                        </p:attrNameLst>
                                      </p:cBhvr>
                                      <p:to>
                                        <p:strVal val="visible"/>
                                      </p:to>
                                    </p:set>
                                    <p:animEffect transition="in" filter="wipe(left)">
                                      <p:cBhvr>
                                        <p:cTn id="45" dur="500"/>
                                        <p:tgtEl>
                                          <p:spTgt spid="1196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053" grpId="0" autoUpdateAnimBg="0"/>
      <p:bldP spid="1196054" grpId="0" autoUpdateAnimBg="0"/>
      <p:bldP spid="1196055" grpId="0" autoUpdateAnimBg="0"/>
      <p:bldP spid="1196056" grpId="0" autoUpdateAnimBg="0"/>
      <p:bldP spid="1196057" grpId="0"/>
      <p:bldP spid="1196058" grpId="0"/>
      <p:bldP spid="119605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9">
            <a:extLst>
              <a:ext uri="{FF2B5EF4-FFF2-40B4-BE49-F238E27FC236}">
                <a16:creationId xmlns:a16="http://schemas.microsoft.com/office/drawing/2014/main" id="{94932C6A-E433-60A3-4C11-1502F8F96901}"/>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63D8C544-6BFB-41B4-BC07-2F058CA55240}" type="slidenum">
              <a:rPr lang="zh-CN" altLang="en-US" sz="1600" smtClean="0">
                <a:solidFill>
                  <a:srgbClr val="FFFF00"/>
                </a:solidFill>
                <a:ea typeface="宋体" panose="02010600030101010101" pitchFamily="2" charset="-122"/>
              </a:rPr>
              <a:pPr>
                <a:lnSpc>
                  <a:spcPct val="100000"/>
                </a:lnSpc>
                <a:spcBef>
                  <a:spcPct val="0"/>
                </a:spcBef>
                <a:buFontTx/>
                <a:buNone/>
              </a:pPr>
              <a:t>43</a:t>
            </a:fld>
            <a:endParaRPr lang="en-US" altLang="zh-CN" sz="1600">
              <a:solidFill>
                <a:srgbClr val="FFFF00"/>
              </a:solidFill>
              <a:ea typeface="宋体" panose="02010600030101010101" pitchFamily="2" charset="-122"/>
            </a:endParaRPr>
          </a:p>
        </p:txBody>
      </p:sp>
      <p:sp>
        <p:nvSpPr>
          <p:cNvPr id="51203" name="Rectangle 7">
            <a:extLst>
              <a:ext uri="{FF2B5EF4-FFF2-40B4-BE49-F238E27FC236}">
                <a16:creationId xmlns:a16="http://schemas.microsoft.com/office/drawing/2014/main" id="{39439842-0266-0170-5016-E3FCF8C4FC94}"/>
              </a:ext>
            </a:extLst>
          </p:cNvPr>
          <p:cNvSpPr>
            <a:spLocks noGrp="1" noChangeArrowheads="1"/>
          </p:cNvSpPr>
          <p:nvPr>
            <p:ph type="title"/>
          </p:nvPr>
        </p:nvSpPr>
        <p:spPr/>
        <p:txBody>
          <a:bodyPr/>
          <a:lstStyle/>
          <a:p>
            <a:r>
              <a:rPr lang="zh-CN" altLang="en-US" sz="3200"/>
              <a:t>例：  判断图所示电路的反馈组态</a:t>
            </a:r>
          </a:p>
        </p:txBody>
      </p:sp>
      <p:sp>
        <p:nvSpPr>
          <p:cNvPr id="1107972" name="Rectangle 4">
            <a:extLst>
              <a:ext uri="{FF2B5EF4-FFF2-40B4-BE49-F238E27FC236}">
                <a16:creationId xmlns:a16="http://schemas.microsoft.com/office/drawing/2014/main" id="{E3F6231F-80EE-E40B-305E-683D2FFF7492}"/>
              </a:ext>
            </a:extLst>
          </p:cNvPr>
          <p:cNvSpPr>
            <a:spLocks noChangeArrowheads="1"/>
          </p:cNvSpPr>
          <p:nvPr/>
        </p:nvSpPr>
        <p:spPr bwMode="auto">
          <a:xfrm>
            <a:off x="1223963" y="444817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dirty="0">
                <a:solidFill>
                  <a:srgbClr val="660066"/>
                </a:solidFill>
              </a:rPr>
              <a:t>电流</a:t>
            </a:r>
            <a:endParaRPr lang="zh-CN" altLang="en-US" sz="2400" dirty="0"/>
          </a:p>
        </p:txBody>
      </p:sp>
      <p:sp>
        <p:nvSpPr>
          <p:cNvPr id="1107974" name="Rectangle 6">
            <a:extLst>
              <a:ext uri="{FF2B5EF4-FFF2-40B4-BE49-F238E27FC236}">
                <a16:creationId xmlns:a16="http://schemas.microsoft.com/office/drawing/2014/main" id="{FDEDF5D8-5440-0706-BD82-30F83D2D5931}"/>
              </a:ext>
            </a:extLst>
          </p:cNvPr>
          <p:cNvSpPr>
            <a:spLocks noChangeArrowheads="1"/>
          </p:cNvSpPr>
          <p:nvPr/>
        </p:nvSpPr>
        <p:spPr bwMode="auto">
          <a:xfrm>
            <a:off x="5400675" y="44846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a:solidFill>
                  <a:srgbClr val="660066"/>
                </a:solidFill>
              </a:rPr>
              <a:t>电压</a:t>
            </a:r>
          </a:p>
        </p:txBody>
      </p:sp>
      <p:graphicFrame>
        <p:nvGraphicFramePr>
          <p:cNvPr id="1107977" name="Object 9">
            <a:extLst>
              <a:ext uri="{FF2B5EF4-FFF2-40B4-BE49-F238E27FC236}">
                <a16:creationId xmlns:a16="http://schemas.microsoft.com/office/drawing/2014/main" id="{2EA93F32-894F-8F03-0E18-961C2A449B2A}"/>
              </a:ext>
            </a:extLst>
          </p:cNvPr>
          <p:cNvGraphicFramePr>
            <a:graphicFrameLocks noChangeAspect="1"/>
          </p:cNvGraphicFramePr>
          <p:nvPr/>
        </p:nvGraphicFramePr>
        <p:xfrm>
          <a:off x="684213" y="1449388"/>
          <a:ext cx="3473450" cy="2462212"/>
        </p:xfrm>
        <a:graphic>
          <a:graphicData uri="http://schemas.openxmlformats.org/presentationml/2006/ole">
            <mc:AlternateContent xmlns:mc="http://schemas.openxmlformats.org/markup-compatibility/2006">
              <mc:Choice xmlns:v="urn:schemas-microsoft-com:vml" Requires="v">
                <p:oleObj name="Visio" r:id="rId2" imgW="2481453" imgH="1758696" progId="Visio.Drawing.11">
                  <p:embed/>
                </p:oleObj>
              </mc:Choice>
              <mc:Fallback>
                <p:oleObj name="Visio" r:id="rId2" imgW="2481453" imgH="1758696" progId="Visio.Drawing.11">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449388"/>
                        <a:ext cx="3473450"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7978" name="Object 10">
            <a:extLst>
              <a:ext uri="{FF2B5EF4-FFF2-40B4-BE49-F238E27FC236}">
                <a16:creationId xmlns:a16="http://schemas.microsoft.com/office/drawing/2014/main" id="{30388716-17A7-A0A5-972B-3D2C2FD30250}"/>
              </a:ext>
            </a:extLst>
          </p:cNvPr>
          <p:cNvGraphicFramePr>
            <a:graphicFrameLocks noChangeAspect="1"/>
          </p:cNvGraphicFramePr>
          <p:nvPr/>
        </p:nvGraphicFramePr>
        <p:xfrm>
          <a:off x="1400175" y="2952750"/>
          <a:ext cx="2011363" cy="79375"/>
        </p:xfrm>
        <a:graphic>
          <a:graphicData uri="http://schemas.openxmlformats.org/presentationml/2006/ole">
            <mc:AlternateContent xmlns:mc="http://schemas.openxmlformats.org/markup-compatibility/2006">
              <mc:Choice xmlns:v="urn:schemas-microsoft-com:vml" Requires="v">
                <p:oleObj name="Visio" r:id="rId4" imgW="1411224" imgH="56007" progId="Visio.Drawing.11">
                  <p:embed/>
                </p:oleObj>
              </mc:Choice>
              <mc:Fallback>
                <p:oleObj name="Visio" r:id="rId4" imgW="1411224" imgH="56007" progId="Visio.Drawing.11">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175" y="2952750"/>
                        <a:ext cx="2011363" cy="7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7979" name="Object 11">
            <a:extLst>
              <a:ext uri="{FF2B5EF4-FFF2-40B4-BE49-F238E27FC236}">
                <a16:creationId xmlns:a16="http://schemas.microsoft.com/office/drawing/2014/main" id="{E2E413DC-6041-D18D-46D7-375F46AD7C40}"/>
              </a:ext>
            </a:extLst>
          </p:cNvPr>
          <p:cNvGraphicFramePr>
            <a:graphicFrameLocks noChangeAspect="1"/>
          </p:cNvGraphicFramePr>
          <p:nvPr/>
        </p:nvGraphicFramePr>
        <p:xfrm>
          <a:off x="1042988" y="3249613"/>
          <a:ext cx="315912" cy="355600"/>
        </p:xfrm>
        <a:graphic>
          <a:graphicData uri="http://schemas.openxmlformats.org/presentationml/2006/ole">
            <mc:AlternateContent xmlns:mc="http://schemas.openxmlformats.org/markup-compatibility/2006">
              <mc:Choice xmlns:v="urn:schemas-microsoft-com:vml" Requires="v">
                <p:oleObj name="公式" r:id="rId6" imgW="225933" imgH="254127" progId="Equation.3">
                  <p:embed/>
                </p:oleObj>
              </mc:Choice>
              <mc:Fallback>
                <p:oleObj name="公式" r:id="rId6" imgW="225933" imgH="254127"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2988" y="3249613"/>
                        <a:ext cx="31591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7980" name="Object 12">
            <a:extLst>
              <a:ext uri="{FF2B5EF4-FFF2-40B4-BE49-F238E27FC236}">
                <a16:creationId xmlns:a16="http://schemas.microsoft.com/office/drawing/2014/main" id="{08B3603A-7C3C-ECB1-C0D7-A850A08B9B47}"/>
              </a:ext>
            </a:extLst>
          </p:cNvPr>
          <p:cNvGraphicFramePr>
            <a:graphicFrameLocks noChangeAspect="1"/>
          </p:cNvGraphicFramePr>
          <p:nvPr/>
        </p:nvGraphicFramePr>
        <p:xfrm>
          <a:off x="1403350" y="1341438"/>
          <a:ext cx="301625" cy="325437"/>
        </p:xfrm>
        <a:graphic>
          <a:graphicData uri="http://schemas.openxmlformats.org/presentationml/2006/ole">
            <mc:AlternateContent xmlns:mc="http://schemas.openxmlformats.org/markup-compatibility/2006">
              <mc:Choice xmlns:v="urn:schemas-microsoft-com:vml" Requires="v">
                <p:oleObj name="Visio" r:id="rId8" imgW="216789" imgH="234315" progId="Visio.Drawing.11">
                  <p:embed/>
                </p:oleObj>
              </mc:Choice>
              <mc:Fallback>
                <p:oleObj name="Visio" r:id="rId8" imgW="216789" imgH="234315" progId="Visio.Drawing.11">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350" y="1341438"/>
                        <a:ext cx="301625"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7981" name="Object 13">
            <a:extLst>
              <a:ext uri="{FF2B5EF4-FFF2-40B4-BE49-F238E27FC236}">
                <a16:creationId xmlns:a16="http://schemas.microsoft.com/office/drawing/2014/main" id="{270CEBB1-187E-E144-2E7E-8AEE82CAACEA}"/>
              </a:ext>
            </a:extLst>
          </p:cNvPr>
          <p:cNvGraphicFramePr>
            <a:graphicFrameLocks noChangeAspect="1"/>
          </p:cNvGraphicFramePr>
          <p:nvPr/>
        </p:nvGraphicFramePr>
        <p:xfrm>
          <a:off x="3167063" y="1700213"/>
          <a:ext cx="301625" cy="325437"/>
        </p:xfrm>
        <a:graphic>
          <a:graphicData uri="http://schemas.openxmlformats.org/presentationml/2006/ole">
            <mc:AlternateContent xmlns:mc="http://schemas.openxmlformats.org/markup-compatibility/2006">
              <mc:Choice xmlns:v="urn:schemas-microsoft-com:vml" Requires="v">
                <p:oleObj name="Visio" r:id="rId10" imgW="216789" imgH="234315" progId="Visio.Drawing.11">
                  <p:embed/>
                </p:oleObj>
              </mc:Choice>
              <mc:Fallback>
                <p:oleObj name="Visio" r:id="rId10" imgW="216789" imgH="234315" progId="Visio.Drawing.11">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7063" y="1700213"/>
                        <a:ext cx="301625"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7982" name="Object 14">
            <a:extLst>
              <a:ext uri="{FF2B5EF4-FFF2-40B4-BE49-F238E27FC236}">
                <a16:creationId xmlns:a16="http://schemas.microsoft.com/office/drawing/2014/main" id="{A8B07DE1-90EC-7AFA-03BB-0220B8B9781C}"/>
              </a:ext>
            </a:extLst>
          </p:cNvPr>
          <p:cNvGraphicFramePr>
            <a:graphicFrameLocks noChangeAspect="1"/>
          </p:cNvGraphicFramePr>
          <p:nvPr/>
        </p:nvGraphicFramePr>
        <p:xfrm>
          <a:off x="2916238" y="2312988"/>
          <a:ext cx="349250" cy="515937"/>
        </p:xfrm>
        <a:graphic>
          <a:graphicData uri="http://schemas.openxmlformats.org/presentationml/2006/ole">
            <mc:AlternateContent xmlns:mc="http://schemas.openxmlformats.org/markup-compatibility/2006">
              <mc:Choice xmlns:v="urn:schemas-microsoft-com:vml" Requires="v">
                <p:oleObj name="Visio" r:id="rId12" imgW="246888" imgH="366141" progId="Visio.Drawing.11">
                  <p:embed/>
                </p:oleObj>
              </mc:Choice>
              <mc:Fallback>
                <p:oleObj name="Visio" r:id="rId12" imgW="246888" imgH="366141" progId="Visio.Drawing.11">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6238" y="2312988"/>
                        <a:ext cx="349250"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7983" name="Object 15">
            <a:extLst>
              <a:ext uri="{FF2B5EF4-FFF2-40B4-BE49-F238E27FC236}">
                <a16:creationId xmlns:a16="http://schemas.microsoft.com/office/drawing/2014/main" id="{D6E7040E-2FED-C626-2286-C98985AB4122}"/>
              </a:ext>
            </a:extLst>
          </p:cNvPr>
          <p:cNvGraphicFramePr>
            <a:graphicFrameLocks noChangeAspect="1"/>
          </p:cNvGraphicFramePr>
          <p:nvPr/>
        </p:nvGraphicFramePr>
        <p:xfrm>
          <a:off x="1042988" y="2997200"/>
          <a:ext cx="301625" cy="325438"/>
        </p:xfrm>
        <a:graphic>
          <a:graphicData uri="http://schemas.openxmlformats.org/presentationml/2006/ole">
            <mc:AlternateContent xmlns:mc="http://schemas.openxmlformats.org/markup-compatibility/2006">
              <mc:Choice xmlns:v="urn:schemas-microsoft-com:vml" Requires="v">
                <p:oleObj name="Visio" r:id="rId14" imgW="216789" imgH="234315" progId="Visio.Drawing.11">
                  <p:embed/>
                </p:oleObj>
              </mc:Choice>
              <mc:Fallback>
                <p:oleObj name="Visio" r:id="rId14" imgW="216789" imgH="234315" progId="Visio.Drawing.11">
                  <p:embed/>
                  <p:pic>
                    <p:nvPicPr>
                      <p:cNvPr id="0"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2988" y="2997200"/>
                        <a:ext cx="3016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7984" name="Rectangle 16">
            <a:extLst>
              <a:ext uri="{FF2B5EF4-FFF2-40B4-BE49-F238E27FC236}">
                <a16:creationId xmlns:a16="http://schemas.microsoft.com/office/drawing/2014/main" id="{DAEB42DB-C98C-AD4C-C874-4BF5231F4025}"/>
              </a:ext>
            </a:extLst>
          </p:cNvPr>
          <p:cNvSpPr>
            <a:spLocks noChangeArrowheads="1"/>
          </p:cNvSpPr>
          <p:nvPr/>
        </p:nvSpPr>
        <p:spPr bwMode="auto">
          <a:xfrm>
            <a:off x="1943100" y="4448175"/>
            <a:ext cx="86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a:solidFill>
                  <a:srgbClr val="660066"/>
                </a:solidFill>
              </a:rPr>
              <a:t>串联</a:t>
            </a:r>
            <a:r>
              <a:rPr lang="zh-CN" altLang="en-US" sz="2400"/>
              <a:t> </a:t>
            </a:r>
          </a:p>
        </p:txBody>
      </p:sp>
      <p:sp>
        <p:nvSpPr>
          <p:cNvPr id="1107985" name="Rectangle 17">
            <a:extLst>
              <a:ext uri="{FF2B5EF4-FFF2-40B4-BE49-F238E27FC236}">
                <a16:creationId xmlns:a16="http://schemas.microsoft.com/office/drawing/2014/main" id="{EAE4D674-43FB-BB31-CE88-8B6CB8ED7E3F}"/>
              </a:ext>
            </a:extLst>
          </p:cNvPr>
          <p:cNvSpPr>
            <a:spLocks noChangeArrowheads="1"/>
          </p:cNvSpPr>
          <p:nvPr/>
        </p:nvSpPr>
        <p:spPr bwMode="auto">
          <a:xfrm>
            <a:off x="2663825" y="4448175"/>
            <a:ext cx="117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dirty="0">
                <a:solidFill>
                  <a:srgbClr val="660066"/>
                </a:solidFill>
              </a:rPr>
              <a:t>负反馈</a:t>
            </a:r>
            <a:r>
              <a:rPr lang="zh-CN" altLang="en-US" sz="2400" dirty="0"/>
              <a:t> </a:t>
            </a:r>
          </a:p>
        </p:txBody>
      </p:sp>
      <p:graphicFrame>
        <p:nvGraphicFramePr>
          <p:cNvPr id="1107986" name="Object 18">
            <a:extLst>
              <a:ext uri="{FF2B5EF4-FFF2-40B4-BE49-F238E27FC236}">
                <a16:creationId xmlns:a16="http://schemas.microsoft.com/office/drawing/2014/main" id="{A7BDAEE9-BBC3-2027-34CE-58C55E920ABD}"/>
              </a:ext>
            </a:extLst>
          </p:cNvPr>
          <p:cNvGraphicFramePr>
            <a:graphicFrameLocks noChangeAspect="1"/>
          </p:cNvGraphicFramePr>
          <p:nvPr/>
        </p:nvGraphicFramePr>
        <p:xfrm>
          <a:off x="4643438" y="1304925"/>
          <a:ext cx="3703637" cy="3090863"/>
        </p:xfrm>
        <a:graphic>
          <a:graphicData uri="http://schemas.openxmlformats.org/presentationml/2006/ole">
            <mc:AlternateContent xmlns:mc="http://schemas.openxmlformats.org/markup-compatibility/2006">
              <mc:Choice xmlns:v="urn:schemas-microsoft-com:vml" Requires="v">
                <p:oleObj name="Visio" r:id="rId16" imgW="2642997" imgH="2205609" progId="Visio.Drawing.11">
                  <p:embed/>
                </p:oleObj>
              </mc:Choice>
              <mc:Fallback>
                <p:oleObj name="Visio" r:id="rId16" imgW="2642997" imgH="2205609" progId="Visio.Drawing.11">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3438" y="1304925"/>
                        <a:ext cx="3703637" cy="309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7987" name="Object 19">
            <a:extLst>
              <a:ext uri="{FF2B5EF4-FFF2-40B4-BE49-F238E27FC236}">
                <a16:creationId xmlns:a16="http://schemas.microsoft.com/office/drawing/2014/main" id="{97110F0E-B3B1-07FB-B214-A805A4CFF0E8}"/>
              </a:ext>
            </a:extLst>
          </p:cNvPr>
          <p:cNvGraphicFramePr>
            <a:graphicFrameLocks/>
          </p:cNvGraphicFramePr>
          <p:nvPr/>
        </p:nvGraphicFramePr>
        <p:xfrm>
          <a:off x="6011863" y="2212975"/>
          <a:ext cx="1122362" cy="77788"/>
        </p:xfrm>
        <a:graphic>
          <a:graphicData uri="http://schemas.openxmlformats.org/presentationml/2006/ole">
            <mc:AlternateContent xmlns:mc="http://schemas.openxmlformats.org/markup-compatibility/2006">
              <mc:Choice xmlns:v="urn:schemas-microsoft-com:vml" Requires="v">
                <p:oleObj name="Visio" r:id="rId18" imgW="805434" imgH="56007" progId="Visio.Drawing.11">
                  <p:embed/>
                </p:oleObj>
              </mc:Choice>
              <mc:Fallback>
                <p:oleObj name="Visio" r:id="rId18" imgW="805434" imgH="56007" progId="Visio.Drawing.11">
                  <p:embed/>
                  <p:pic>
                    <p:nvPicPr>
                      <p:cNvPr id="0" name="Object 19"/>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1863" y="2212975"/>
                        <a:ext cx="1122362" cy="7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7988" name="Object 20">
            <a:extLst>
              <a:ext uri="{FF2B5EF4-FFF2-40B4-BE49-F238E27FC236}">
                <a16:creationId xmlns:a16="http://schemas.microsoft.com/office/drawing/2014/main" id="{0959221D-0491-E99B-0B5C-97C4A9E2971F}"/>
              </a:ext>
            </a:extLst>
          </p:cNvPr>
          <p:cNvGraphicFramePr>
            <a:graphicFrameLocks noChangeAspect="1"/>
          </p:cNvGraphicFramePr>
          <p:nvPr/>
        </p:nvGraphicFramePr>
        <p:xfrm>
          <a:off x="6003925" y="2233613"/>
          <a:ext cx="79375" cy="492125"/>
        </p:xfrm>
        <a:graphic>
          <a:graphicData uri="http://schemas.openxmlformats.org/presentationml/2006/ole">
            <mc:AlternateContent xmlns:mc="http://schemas.openxmlformats.org/markup-compatibility/2006">
              <mc:Choice xmlns:v="urn:schemas-microsoft-com:vml" Requires="v">
                <p:oleObj name="Visio" r:id="rId20" imgW="56007" imgH="344043" progId="Visio.Drawing.11">
                  <p:embed/>
                </p:oleObj>
              </mc:Choice>
              <mc:Fallback>
                <p:oleObj name="Visio" r:id="rId20" imgW="56007" imgH="344043" progId="Visio.Drawing.11">
                  <p:embed/>
                  <p:pic>
                    <p:nvPicPr>
                      <p:cNvPr id="0" name="Object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03925" y="2233613"/>
                        <a:ext cx="793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7989" name="Rectangle 21">
            <a:extLst>
              <a:ext uri="{FF2B5EF4-FFF2-40B4-BE49-F238E27FC236}">
                <a16:creationId xmlns:a16="http://schemas.microsoft.com/office/drawing/2014/main" id="{1DCCA288-FA84-5FB7-8923-456FD178C2E3}"/>
              </a:ext>
            </a:extLst>
          </p:cNvPr>
          <p:cNvSpPr>
            <a:spLocks noChangeArrowheads="1"/>
          </p:cNvSpPr>
          <p:nvPr/>
        </p:nvSpPr>
        <p:spPr bwMode="auto">
          <a:xfrm>
            <a:off x="6119813" y="448468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a:solidFill>
                  <a:srgbClr val="660066"/>
                </a:solidFill>
              </a:rPr>
              <a:t>并联</a:t>
            </a:r>
          </a:p>
        </p:txBody>
      </p:sp>
      <p:sp>
        <p:nvSpPr>
          <p:cNvPr id="1107990" name="Rectangle 22">
            <a:extLst>
              <a:ext uri="{FF2B5EF4-FFF2-40B4-BE49-F238E27FC236}">
                <a16:creationId xmlns:a16="http://schemas.microsoft.com/office/drawing/2014/main" id="{1833155B-2807-FC54-A599-7B0F5F5E140A}"/>
              </a:ext>
            </a:extLst>
          </p:cNvPr>
          <p:cNvSpPr>
            <a:spLocks noChangeArrowheads="1"/>
          </p:cNvSpPr>
          <p:nvPr/>
        </p:nvSpPr>
        <p:spPr bwMode="auto">
          <a:xfrm>
            <a:off x="6948488" y="4484688"/>
            <a:ext cx="117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a:solidFill>
                  <a:srgbClr val="660066"/>
                </a:solidFill>
              </a:rPr>
              <a:t>负反馈 </a:t>
            </a:r>
          </a:p>
        </p:txBody>
      </p:sp>
      <p:graphicFrame>
        <p:nvGraphicFramePr>
          <p:cNvPr id="1107991" name="Object 23">
            <a:extLst>
              <a:ext uri="{FF2B5EF4-FFF2-40B4-BE49-F238E27FC236}">
                <a16:creationId xmlns:a16="http://schemas.microsoft.com/office/drawing/2014/main" id="{4A7E1CE1-4660-B54C-BFE3-050BC2D44BCD}"/>
              </a:ext>
            </a:extLst>
          </p:cNvPr>
          <p:cNvGraphicFramePr>
            <a:graphicFrameLocks noChangeAspect="1"/>
          </p:cNvGraphicFramePr>
          <p:nvPr/>
        </p:nvGraphicFramePr>
        <p:xfrm>
          <a:off x="5724525" y="2276475"/>
          <a:ext cx="244475" cy="338138"/>
        </p:xfrm>
        <a:graphic>
          <a:graphicData uri="http://schemas.openxmlformats.org/presentationml/2006/ole">
            <mc:AlternateContent xmlns:mc="http://schemas.openxmlformats.org/markup-compatibility/2006">
              <mc:Choice xmlns:v="urn:schemas-microsoft-com:vml" Requires="v">
                <p:oleObj name="公式" r:id="rId22" imgW="174498" imgH="241935" progId="Equation.3">
                  <p:embed/>
                </p:oleObj>
              </mc:Choice>
              <mc:Fallback>
                <p:oleObj name="公式" r:id="rId22" imgW="174498" imgH="241935" progId="Equation.3">
                  <p:embed/>
                  <p:pic>
                    <p:nvPicPr>
                      <p:cNvPr id="0" name="Object 2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24525" y="2276475"/>
                        <a:ext cx="24447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7992" name="Object 24">
            <a:extLst>
              <a:ext uri="{FF2B5EF4-FFF2-40B4-BE49-F238E27FC236}">
                <a16:creationId xmlns:a16="http://schemas.microsoft.com/office/drawing/2014/main" id="{CE3A2ABB-0B3D-187D-20D2-FB04DA2753CB}"/>
              </a:ext>
            </a:extLst>
          </p:cNvPr>
          <p:cNvGraphicFramePr>
            <a:graphicFrameLocks noChangeAspect="1"/>
          </p:cNvGraphicFramePr>
          <p:nvPr/>
        </p:nvGraphicFramePr>
        <p:xfrm>
          <a:off x="5903913" y="2708275"/>
          <a:ext cx="301625" cy="325438"/>
        </p:xfrm>
        <a:graphic>
          <a:graphicData uri="http://schemas.openxmlformats.org/presentationml/2006/ole">
            <mc:AlternateContent xmlns:mc="http://schemas.openxmlformats.org/markup-compatibility/2006">
              <mc:Choice xmlns:v="urn:schemas-microsoft-com:vml" Requires="v">
                <p:oleObj name="Visio" r:id="rId24" imgW="216789" imgH="234315" progId="Visio.Drawing.11">
                  <p:embed/>
                </p:oleObj>
              </mc:Choice>
              <mc:Fallback>
                <p:oleObj name="Visio" r:id="rId24" imgW="216789" imgH="234315" progId="Visio.Drawing.11">
                  <p:embed/>
                  <p:pic>
                    <p:nvPicPr>
                      <p:cNvPr id="0" name="Object 2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903913" y="2708275"/>
                        <a:ext cx="3016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7993" name="Object 25">
            <a:extLst>
              <a:ext uri="{FF2B5EF4-FFF2-40B4-BE49-F238E27FC236}">
                <a16:creationId xmlns:a16="http://schemas.microsoft.com/office/drawing/2014/main" id="{7A46B283-E015-840A-B552-1645CDA1A77A}"/>
              </a:ext>
            </a:extLst>
          </p:cNvPr>
          <p:cNvGraphicFramePr>
            <a:graphicFrameLocks noChangeAspect="1"/>
          </p:cNvGraphicFramePr>
          <p:nvPr/>
        </p:nvGraphicFramePr>
        <p:xfrm>
          <a:off x="7127875" y="2200275"/>
          <a:ext cx="301625" cy="328613"/>
        </p:xfrm>
        <a:graphic>
          <a:graphicData uri="http://schemas.openxmlformats.org/presentationml/2006/ole">
            <mc:AlternateContent xmlns:mc="http://schemas.openxmlformats.org/markup-compatibility/2006">
              <mc:Choice xmlns:v="urn:schemas-microsoft-com:vml" Requires="v">
                <p:oleObj name="Visio" r:id="rId26" imgW="216027" imgH="234315" progId="Visio.Drawing.11">
                  <p:embed/>
                </p:oleObj>
              </mc:Choice>
              <mc:Fallback>
                <p:oleObj name="Visio" r:id="rId26" imgW="216027" imgH="234315" progId="Visio.Drawing.11">
                  <p:embed/>
                  <p:pic>
                    <p:nvPicPr>
                      <p:cNvPr id="0" name="Object 2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127875" y="2200275"/>
                        <a:ext cx="30162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7994" name="Object 26">
            <a:extLst>
              <a:ext uri="{FF2B5EF4-FFF2-40B4-BE49-F238E27FC236}">
                <a16:creationId xmlns:a16="http://schemas.microsoft.com/office/drawing/2014/main" id="{FD5E17D5-305B-330C-3674-8B84F21CFEA7}"/>
              </a:ext>
            </a:extLst>
          </p:cNvPr>
          <p:cNvGraphicFramePr>
            <a:graphicFrameLocks noChangeAspect="1"/>
          </p:cNvGraphicFramePr>
          <p:nvPr/>
        </p:nvGraphicFramePr>
        <p:xfrm>
          <a:off x="5878513" y="2241550"/>
          <a:ext cx="169862" cy="363538"/>
        </p:xfrm>
        <a:graphic>
          <a:graphicData uri="http://schemas.openxmlformats.org/presentationml/2006/ole">
            <mc:AlternateContent xmlns:mc="http://schemas.openxmlformats.org/markup-compatibility/2006">
              <mc:Choice xmlns:v="urn:schemas-microsoft-com:vml" Requires="v">
                <p:oleObj name="Visio" r:id="rId28" imgW="120015" imgH="258318" progId="Visio.Drawing.11">
                  <p:embed/>
                </p:oleObj>
              </mc:Choice>
              <mc:Fallback>
                <p:oleObj name="Visio" r:id="rId28" imgW="120015" imgH="258318" progId="Visio.Drawing.11">
                  <p:embed/>
                  <p:pic>
                    <p:nvPicPr>
                      <p:cNvPr id="0" name="Object 2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878513" y="2241550"/>
                        <a:ext cx="169862"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4">
            <a:extLst>
              <a:ext uri="{FF2B5EF4-FFF2-40B4-BE49-F238E27FC236}">
                <a16:creationId xmlns:a16="http://schemas.microsoft.com/office/drawing/2014/main" id="{052A3149-C931-4C33-649C-8E68794D5DA7}"/>
              </a:ext>
            </a:extLst>
          </p:cNvPr>
          <p:cNvSpPr>
            <a:spLocks noChangeArrowheads="1"/>
          </p:cNvSpPr>
          <p:nvPr/>
        </p:nvSpPr>
        <p:spPr bwMode="auto">
          <a:xfrm>
            <a:off x="215516" y="4437112"/>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dirty="0">
                <a:solidFill>
                  <a:srgbClr val="660066"/>
                </a:solidFill>
              </a:rPr>
              <a:t>交直流</a:t>
            </a:r>
            <a:endParaRPr lang="zh-CN" altLang="en-US" sz="2400" dirty="0"/>
          </a:p>
        </p:txBody>
      </p:sp>
      <p:sp>
        <p:nvSpPr>
          <p:cNvPr id="3" name="Rectangle 4">
            <a:extLst>
              <a:ext uri="{FF2B5EF4-FFF2-40B4-BE49-F238E27FC236}">
                <a16:creationId xmlns:a16="http://schemas.microsoft.com/office/drawing/2014/main" id="{505AC7D5-F356-8440-F31F-C08742CDCEF0}"/>
              </a:ext>
            </a:extLst>
          </p:cNvPr>
          <p:cNvSpPr>
            <a:spLocks noChangeArrowheads="1"/>
          </p:cNvSpPr>
          <p:nvPr/>
        </p:nvSpPr>
        <p:spPr bwMode="auto">
          <a:xfrm>
            <a:off x="4292679" y="4479503"/>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dirty="0">
                <a:solidFill>
                  <a:srgbClr val="660066"/>
                </a:solidFill>
              </a:rPr>
              <a:t>交直流</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07977"/>
                                        </p:tgtEl>
                                        <p:attrNameLst>
                                          <p:attrName>style.visibility</p:attrName>
                                        </p:attrNameLst>
                                      </p:cBhvr>
                                      <p:to>
                                        <p:strVal val="visible"/>
                                      </p:to>
                                    </p:set>
                                    <p:animEffect transition="in" filter="dissolve">
                                      <p:cBhvr>
                                        <p:cTn id="7" dur="500"/>
                                        <p:tgtEl>
                                          <p:spTgt spid="11079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107978"/>
                                        </p:tgtEl>
                                        <p:attrNameLst>
                                          <p:attrName>style.visibility</p:attrName>
                                        </p:attrNameLst>
                                      </p:cBhvr>
                                      <p:to>
                                        <p:strVal val="visible"/>
                                      </p:to>
                                    </p:set>
                                    <p:animEffect transition="in" filter="wipe(right)">
                                      <p:cBhvr>
                                        <p:cTn id="18" dur="2000"/>
                                        <p:tgtEl>
                                          <p:spTgt spid="110797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107972"/>
                                        </p:tgtEl>
                                        <p:attrNameLst>
                                          <p:attrName>style.visibility</p:attrName>
                                        </p:attrNameLst>
                                      </p:cBhvr>
                                      <p:to>
                                        <p:strVal val="visible"/>
                                      </p:to>
                                    </p:set>
                                    <p:anim calcmode="lin" valueType="num">
                                      <p:cBhvr additive="base">
                                        <p:cTn id="23" dur="500" fill="hold"/>
                                        <p:tgtEl>
                                          <p:spTgt spid="1107972"/>
                                        </p:tgtEl>
                                        <p:attrNameLst>
                                          <p:attrName>ppt_x</p:attrName>
                                        </p:attrNameLst>
                                      </p:cBhvr>
                                      <p:tavLst>
                                        <p:tav tm="0">
                                          <p:val>
                                            <p:strVal val="0-#ppt_w/2"/>
                                          </p:val>
                                        </p:tav>
                                        <p:tav tm="100000">
                                          <p:val>
                                            <p:strVal val="#ppt_x"/>
                                          </p:val>
                                        </p:tav>
                                      </p:tavLst>
                                    </p:anim>
                                    <p:anim calcmode="lin" valueType="num">
                                      <p:cBhvr additive="base">
                                        <p:cTn id="24" dur="500" fill="hold"/>
                                        <p:tgtEl>
                                          <p:spTgt spid="110797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7984"/>
                                        </p:tgtEl>
                                        <p:attrNameLst>
                                          <p:attrName>style.visibility</p:attrName>
                                        </p:attrNameLst>
                                      </p:cBhvr>
                                      <p:to>
                                        <p:strVal val="visible"/>
                                      </p:to>
                                    </p:set>
                                    <p:anim calcmode="lin" valueType="num">
                                      <p:cBhvr additive="base">
                                        <p:cTn id="29" dur="500" fill="hold"/>
                                        <p:tgtEl>
                                          <p:spTgt spid="1107984"/>
                                        </p:tgtEl>
                                        <p:attrNameLst>
                                          <p:attrName>ppt_x</p:attrName>
                                        </p:attrNameLst>
                                      </p:cBhvr>
                                      <p:tavLst>
                                        <p:tav tm="0">
                                          <p:val>
                                            <p:strVal val="0-#ppt_w/2"/>
                                          </p:val>
                                        </p:tav>
                                        <p:tav tm="100000">
                                          <p:val>
                                            <p:strVal val="#ppt_x"/>
                                          </p:val>
                                        </p:tav>
                                      </p:tavLst>
                                    </p:anim>
                                    <p:anim calcmode="lin" valueType="num">
                                      <p:cBhvr additive="base">
                                        <p:cTn id="30" dur="500" fill="hold"/>
                                        <p:tgtEl>
                                          <p:spTgt spid="110798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5" presetClass="entr" presetSubtype="0" fill="hold" nodeType="clickEffect">
                                  <p:stCondLst>
                                    <p:cond delay="0"/>
                                  </p:stCondLst>
                                  <p:childTnLst>
                                    <p:set>
                                      <p:cBhvr>
                                        <p:cTn id="34" dur="1" fill="hold">
                                          <p:stCondLst>
                                            <p:cond delay="0"/>
                                          </p:stCondLst>
                                        </p:cTn>
                                        <p:tgtEl>
                                          <p:spTgt spid="1107979"/>
                                        </p:tgtEl>
                                        <p:attrNameLst>
                                          <p:attrName>style.visibility</p:attrName>
                                        </p:attrNameLst>
                                      </p:cBhvr>
                                      <p:to>
                                        <p:strVal val="visible"/>
                                      </p:to>
                                    </p:set>
                                    <p:anim calcmode="lin" valueType="num">
                                      <p:cBhvr>
                                        <p:cTn id="35" dur="1000" fill="hold"/>
                                        <p:tgtEl>
                                          <p:spTgt spid="1107979"/>
                                        </p:tgtEl>
                                        <p:attrNameLst>
                                          <p:attrName>ppt_w</p:attrName>
                                        </p:attrNameLst>
                                      </p:cBhvr>
                                      <p:tavLst>
                                        <p:tav tm="0">
                                          <p:val>
                                            <p:fltVal val="0"/>
                                          </p:val>
                                        </p:tav>
                                        <p:tav tm="100000">
                                          <p:val>
                                            <p:strVal val="#ppt_w"/>
                                          </p:val>
                                        </p:tav>
                                      </p:tavLst>
                                    </p:anim>
                                    <p:anim calcmode="lin" valueType="num">
                                      <p:cBhvr>
                                        <p:cTn id="36" dur="1000" fill="hold"/>
                                        <p:tgtEl>
                                          <p:spTgt spid="1107979"/>
                                        </p:tgtEl>
                                        <p:attrNameLst>
                                          <p:attrName>ppt_h</p:attrName>
                                        </p:attrNameLst>
                                      </p:cBhvr>
                                      <p:tavLst>
                                        <p:tav tm="0">
                                          <p:val>
                                            <p:fltVal val="0"/>
                                          </p:val>
                                        </p:tav>
                                        <p:tav tm="100000">
                                          <p:val>
                                            <p:strVal val="#ppt_h"/>
                                          </p:val>
                                        </p:tav>
                                      </p:tavLst>
                                    </p:anim>
                                    <p:anim calcmode="lin" valueType="num">
                                      <p:cBhvr>
                                        <p:cTn id="37" dur="1000" fill="hold"/>
                                        <p:tgtEl>
                                          <p:spTgt spid="1107979"/>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110797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9" fill="hold">
                      <p:stCondLst>
                        <p:cond delay="indefinite"/>
                      </p:stCondLst>
                      <p:childTnLst>
                        <p:par>
                          <p:cTn id="40" fill="hold">
                            <p:stCondLst>
                              <p:cond delay="0"/>
                            </p:stCondLst>
                            <p:childTnLst>
                              <p:par>
                                <p:cTn id="41" presetID="15" presetClass="entr" presetSubtype="0" fill="hold" nodeType="clickEffect">
                                  <p:stCondLst>
                                    <p:cond delay="0"/>
                                  </p:stCondLst>
                                  <p:childTnLst>
                                    <p:set>
                                      <p:cBhvr>
                                        <p:cTn id="42" dur="1" fill="hold">
                                          <p:stCondLst>
                                            <p:cond delay="0"/>
                                          </p:stCondLst>
                                        </p:cTn>
                                        <p:tgtEl>
                                          <p:spTgt spid="1107980"/>
                                        </p:tgtEl>
                                        <p:attrNameLst>
                                          <p:attrName>style.visibility</p:attrName>
                                        </p:attrNameLst>
                                      </p:cBhvr>
                                      <p:to>
                                        <p:strVal val="visible"/>
                                      </p:to>
                                    </p:set>
                                    <p:anim calcmode="lin" valueType="num">
                                      <p:cBhvr>
                                        <p:cTn id="43" dur="1000" fill="hold"/>
                                        <p:tgtEl>
                                          <p:spTgt spid="1107980"/>
                                        </p:tgtEl>
                                        <p:attrNameLst>
                                          <p:attrName>ppt_w</p:attrName>
                                        </p:attrNameLst>
                                      </p:cBhvr>
                                      <p:tavLst>
                                        <p:tav tm="0">
                                          <p:val>
                                            <p:fltVal val="0"/>
                                          </p:val>
                                        </p:tav>
                                        <p:tav tm="100000">
                                          <p:val>
                                            <p:strVal val="#ppt_w"/>
                                          </p:val>
                                        </p:tav>
                                      </p:tavLst>
                                    </p:anim>
                                    <p:anim calcmode="lin" valueType="num">
                                      <p:cBhvr>
                                        <p:cTn id="44" dur="1000" fill="hold"/>
                                        <p:tgtEl>
                                          <p:spTgt spid="1107980"/>
                                        </p:tgtEl>
                                        <p:attrNameLst>
                                          <p:attrName>ppt_h</p:attrName>
                                        </p:attrNameLst>
                                      </p:cBhvr>
                                      <p:tavLst>
                                        <p:tav tm="0">
                                          <p:val>
                                            <p:fltVal val="0"/>
                                          </p:val>
                                        </p:tav>
                                        <p:tav tm="100000">
                                          <p:val>
                                            <p:strVal val="#ppt_h"/>
                                          </p:val>
                                        </p:tav>
                                      </p:tavLst>
                                    </p:anim>
                                    <p:anim calcmode="lin" valueType="num">
                                      <p:cBhvr>
                                        <p:cTn id="45" dur="1000" fill="hold"/>
                                        <p:tgtEl>
                                          <p:spTgt spid="1107980"/>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0798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7" fill="hold">
                      <p:stCondLst>
                        <p:cond delay="indefinite"/>
                      </p:stCondLst>
                      <p:childTnLst>
                        <p:par>
                          <p:cTn id="48" fill="hold">
                            <p:stCondLst>
                              <p:cond delay="0"/>
                            </p:stCondLst>
                            <p:childTnLst>
                              <p:par>
                                <p:cTn id="49" presetID="15" presetClass="entr" presetSubtype="0" fill="hold" nodeType="clickEffect">
                                  <p:stCondLst>
                                    <p:cond delay="0"/>
                                  </p:stCondLst>
                                  <p:childTnLst>
                                    <p:set>
                                      <p:cBhvr>
                                        <p:cTn id="50" dur="1" fill="hold">
                                          <p:stCondLst>
                                            <p:cond delay="0"/>
                                          </p:stCondLst>
                                        </p:cTn>
                                        <p:tgtEl>
                                          <p:spTgt spid="1107981"/>
                                        </p:tgtEl>
                                        <p:attrNameLst>
                                          <p:attrName>style.visibility</p:attrName>
                                        </p:attrNameLst>
                                      </p:cBhvr>
                                      <p:to>
                                        <p:strVal val="visible"/>
                                      </p:to>
                                    </p:set>
                                    <p:anim calcmode="lin" valueType="num">
                                      <p:cBhvr>
                                        <p:cTn id="51" dur="1000" fill="hold"/>
                                        <p:tgtEl>
                                          <p:spTgt spid="1107981"/>
                                        </p:tgtEl>
                                        <p:attrNameLst>
                                          <p:attrName>ppt_w</p:attrName>
                                        </p:attrNameLst>
                                      </p:cBhvr>
                                      <p:tavLst>
                                        <p:tav tm="0">
                                          <p:val>
                                            <p:fltVal val="0"/>
                                          </p:val>
                                        </p:tav>
                                        <p:tav tm="100000">
                                          <p:val>
                                            <p:strVal val="#ppt_w"/>
                                          </p:val>
                                        </p:tav>
                                      </p:tavLst>
                                    </p:anim>
                                    <p:anim calcmode="lin" valueType="num">
                                      <p:cBhvr>
                                        <p:cTn id="52" dur="1000" fill="hold"/>
                                        <p:tgtEl>
                                          <p:spTgt spid="1107981"/>
                                        </p:tgtEl>
                                        <p:attrNameLst>
                                          <p:attrName>ppt_h</p:attrName>
                                        </p:attrNameLst>
                                      </p:cBhvr>
                                      <p:tavLst>
                                        <p:tav tm="0">
                                          <p:val>
                                            <p:fltVal val="0"/>
                                          </p:val>
                                        </p:tav>
                                        <p:tav tm="100000">
                                          <p:val>
                                            <p:strVal val="#ppt_h"/>
                                          </p:val>
                                        </p:tav>
                                      </p:tavLst>
                                    </p:anim>
                                    <p:anim calcmode="lin" valueType="num">
                                      <p:cBhvr>
                                        <p:cTn id="53" dur="1000" fill="hold"/>
                                        <p:tgtEl>
                                          <p:spTgt spid="1107981"/>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110798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107982"/>
                                        </p:tgtEl>
                                        <p:attrNameLst>
                                          <p:attrName>style.visibility</p:attrName>
                                        </p:attrNameLst>
                                      </p:cBhvr>
                                      <p:to>
                                        <p:strVal val="visible"/>
                                      </p:to>
                                    </p:set>
                                    <p:animEffect transition="in" filter="wipe(up)">
                                      <p:cBhvr>
                                        <p:cTn id="59" dur="2000"/>
                                        <p:tgtEl>
                                          <p:spTgt spid="1107982"/>
                                        </p:tgtEl>
                                      </p:cBhvr>
                                    </p:animEffect>
                                  </p:childTnLst>
                                </p:cTn>
                              </p:par>
                            </p:childTnLst>
                          </p:cTn>
                        </p:par>
                      </p:childTnLst>
                    </p:cTn>
                  </p:par>
                  <p:par>
                    <p:cTn id="60" fill="hold">
                      <p:stCondLst>
                        <p:cond delay="indefinite"/>
                      </p:stCondLst>
                      <p:childTnLst>
                        <p:par>
                          <p:cTn id="61" fill="hold">
                            <p:stCondLst>
                              <p:cond delay="0"/>
                            </p:stCondLst>
                            <p:childTnLst>
                              <p:par>
                                <p:cTn id="62" presetID="15" presetClass="entr" presetSubtype="0" fill="hold" nodeType="clickEffect">
                                  <p:stCondLst>
                                    <p:cond delay="0"/>
                                  </p:stCondLst>
                                  <p:childTnLst>
                                    <p:set>
                                      <p:cBhvr>
                                        <p:cTn id="63" dur="1" fill="hold">
                                          <p:stCondLst>
                                            <p:cond delay="0"/>
                                          </p:stCondLst>
                                        </p:cTn>
                                        <p:tgtEl>
                                          <p:spTgt spid="1107983"/>
                                        </p:tgtEl>
                                        <p:attrNameLst>
                                          <p:attrName>style.visibility</p:attrName>
                                        </p:attrNameLst>
                                      </p:cBhvr>
                                      <p:to>
                                        <p:strVal val="visible"/>
                                      </p:to>
                                    </p:set>
                                    <p:anim calcmode="lin" valueType="num">
                                      <p:cBhvr>
                                        <p:cTn id="64" dur="1000" fill="hold"/>
                                        <p:tgtEl>
                                          <p:spTgt spid="1107983"/>
                                        </p:tgtEl>
                                        <p:attrNameLst>
                                          <p:attrName>ppt_w</p:attrName>
                                        </p:attrNameLst>
                                      </p:cBhvr>
                                      <p:tavLst>
                                        <p:tav tm="0">
                                          <p:val>
                                            <p:fltVal val="0"/>
                                          </p:val>
                                        </p:tav>
                                        <p:tav tm="100000">
                                          <p:val>
                                            <p:strVal val="#ppt_w"/>
                                          </p:val>
                                        </p:tav>
                                      </p:tavLst>
                                    </p:anim>
                                    <p:anim calcmode="lin" valueType="num">
                                      <p:cBhvr>
                                        <p:cTn id="65" dur="1000" fill="hold"/>
                                        <p:tgtEl>
                                          <p:spTgt spid="1107983"/>
                                        </p:tgtEl>
                                        <p:attrNameLst>
                                          <p:attrName>ppt_h</p:attrName>
                                        </p:attrNameLst>
                                      </p:cBhvr>
                                      <p:tavLst>
                                        <p:tav tm="0">
                                          <p:val>
                                            <p:fltVal val="0"/>
                                          </p:val>
                                        </p:tav>
                                        <p:tav tm="100000">
                                          <p:val>
                                            <p:strVal val="#ppt_h"/>
                                          </p:val>
                                        </p:tav>
                                      </p:tavLst>
                                    </p:anim>
                                    <p:anim calcmode="lin" valueType="num">
                                      <p:cBhvr>
                                        <p:cTn id="66" dur="1000" fill="hold"/>
                                        <p:tgtEl>
                                          <p:spTgt spid="1107983"/>
                                        </p:tgtEl>
                                        <p:attrNameLst>
                                          <p:attrName>ppt_x</p:attrName>
                                        </p:attrNameLst>
                                      </p:cBhvr>
                                      <p:tavLst>
                                        <p:tav tm="0" fmla="#ppt_x+(cos(-2*pi*(1-$))*-#ppt_x-sin(-2*pi*(1-$))*(1-#ppt_y))*(1-$)">
                                          <p:val>
                                            <p:fltVal val="0"/>
                                          </p:val>
                                        </p:tav>
                                        <p:tav tm="100000">
                                          <p:val>
                                            <p:fltVal val="1"/>
                                          </p:val>
                                        </p:tav>
                                      </p:tavLst>
                                    </p:anim>
                                    <p:anim calcmode="lin" valueType="num">
                                      <p:cBhvr>
                                        <p:cTn id="67" dur="1000" fill="hold"/>
                                        <p:tgtEl>
                                          <p:spTgt spid="110798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nodeType="clickEffect">
                                  <p:stCondLst>
                                    <p:cond delay="0"/>
                                  </p:stCondLst>
                                  <p:childTnLst>
                                    <p:set>
                                      <p:cBhvr>
                                        <p:cTn id="71" dur="1" fill="hold">
                                          <p:stCondLst>
                                            <p:cond delay="0"/>
                                          </p:stCondLst>
                                        </p:cTn>
                                        <p:tgtEl>
                                          <p:spTgt spid="1107985"/>
                                        </p:tgtEl>
                                        <p:attrNameLst>
                                          <p:attrName>style.visibility</p:attrName>
                                        </p:attrNameLst>
                                      </p:cBhvr>
                                      <p:to>
                                        <p:strVal val="visible"/>
                                      </p:to>
                                    </p:set>
                                    <p:anim calcmode="lin" valueType="num">
                                      <p:cBhvr additive="base">
                                        <p:cTn id="72" dur="500" fill="hold"/>
                                        <p:tgtEl>
                                          <p:spTgt spid="1107985"/>
                                        </p:tgtEl>
                                        <p:attrNameLst>
                                          <p:attrName>ppt_x</p:attrName>
                                        </p:attrNameLst>
                                      </p:cBhvr>
                                      <p:tavLst>
                                        <p:tav tm="0">
                                          <p:val>
                                            <p:strVal val="0-#ppt_w/2"/>
                                          </p:val>
                                        </p:tav>
                                        <p:tav tm="100000">
                                          <p:val>
                                            <p:strVal val="#ppt_x"/>
                                          </p:val>
                                        </p:tav>
                                      </p:tavLst>
                                    </p:anim>
                                    <p:anim calcmode="lin" valueType="num">
                                      <p:cBhvr additive="base">
                                        <p:cTn id="73" dur="500" fill="hold"/>
                                        <p:tgtEl>
                                          <p:spTgt spid="1107985"/>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1107986"/>
                                        </p:tgtEl>
                                        <p:attrNameLst>
                                          <p:attrName>style.visibility</p:attrName>
                                        </p:attrNameLst>
                                      </p:cBhvr>
                                      <p:to>
                                        <p:strVal val="visible"/>
                                      </p:to>
                                    </p:set>
                                    <p:animEffect transition="in" filter="dissolve">
                                      <p:cBhvr>
                                        <p:cTn id="78" dur="500"/>
                                        <p:tgtEl>
                                          <p:spTgt spid="1107986"/>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additive="base">
                                        <p:cTn id="83" dur="500" fill="hold"/>
                                        <p:tgtEl>
                                          <p:spTgt spid="3"/>
                                        </p:tgtEl>
                                        <p:attrNameLst>
                                          <p:attrName>ppt_x</p:attrName>
                                        </p:attrNameLst>
                                      </p:cBhvr>
                                      <p:tavLst>
                                        <p:tav tm="0">
                                          <p:val>
                                            <p:strVal val="0-#ppt_w/2"/>
                                          </p:val>
                                        </p:tav>
                                        <p:tav tm="100000">
                                          <p:val>
                                            <p:strVal val="#ppt_x"/>
                                          </p:val>
                                        </p:tav>
                                      </p:tavLst>
                                    </p:anim>
                                    <p:anim calcmode="lin" valueType="num">
                                      <p:cBhvr additive="base">
                                        <p:cTn id="8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1107987"/>
                                        </p:tgtEl>
                                        <p:attrNameLst>
                                          <p:attrName>style.visibility</p:attrName>
                                        </p:attrNameLst>
                                      </p:cBhvr>
                                      <p:to>
                                        <p:strVal val="visible"/>
                                      </p:to>
                                    </p:set>
                                    <p:animEffect transition="in" filter="wipe(right)">
                                      <p:cBhvr>
                                        <p:cTn id="89" dur="1000"/>
                                        <p:tgtEl>
                                          <p:spTgt spid="1107987"/>
                                        </p:tgtEl>
                                      </p:cBhvr>
                                    </p:animEffect>
                                  </p:childTnLst>
                                </p:cTn>
                              </p:par>
                            </p:childTnLst>
                          </p:cTn>
                        </p:par>
                        <p:par>
                          <p:cTn id="90" fill="hold">
                            <p:stCondLst>
                              <p:cond delay="1000"/>
                            </p:stCondLst>
                            <p:childTnLst>
                              <p:par>
                                <p:cTn id="91" presetID="22" presetClass="entr" presetSubtype="1" fill="hold" nodeType="afterEffect">
                                  <p:stCondLst>
                                    <p:cond delay="0"/>
                                  </p:stCondLst>
                                  <p:childTnLst>
                                    <p:set>
                                      <p:cBhvr>
                                        <p:cTn id="92" dur="1" fill="hold">
                                          <p:stCondLst>
                                            <p:cond delay="0"/>
                                          </p:stCondLst>
                                        </p:cTn>
                                        <p:tgtEl>
                                          <p:spTgt spid="1107988"/>
                                        </p:tgtEl>
                                        <p:attrNameLst>
                                          <p:attrName>style.visibility</p:attrName>
                                        </p:attrNameLst>
                                      </p:cBhvr>
                                      <p:to>
                                        <p:strVal val="visible"/>
                                      </p:to>
                                    </p:set>
                                    <p:animEffect transition="in" filter="wipe(up)">
                                      <p:cBhvr>
                                        <p:cTn id="93" dur="500"/>
                                        <p:tgtEl>
                                          <p:spTgt spid="1107988"/>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2" fill="hold" nodeType="clickEffect">
                                  <p:stCondLst>
                                    <p:cond delay="0"/>
                                  </p:stCondLst>
                                  <p:childTnLst>
                                    <p:set>
                                      <p:cBhvr>
                                        <p:cTn id="97" dur="1" fill="hold">
                                          <p:stCondLst>
                                            <p:cond delay="0"/>
                                          </p:stCondLst>
                                        </p:cTn>
                                        <p:tgtEl>
                                          <p:spTgt spid="1107974"/>
                                        </p:tgtEl>
                                        <p:attrNameLst>
                                          <p:attrName>style.visibility</p:attrName>
                                        </p:attrNameLst>
                                      </p:cBhvr>
                                      <p:to>
                                        <p:strVal val="visible"/>
                                      </p:to>
                                    </p:set>
                                    <p:anim calcmode="lin" valueType="num">
                                      <p:cBhvr additive="base">
                                        <p:cTn id="98" dur="500" fill="hold"/>
                                        <p:tgtEl>
                                          <p:spTgt spid="1107974"/>
                                        </p:tgtEl>
                                        <p:attrNameLst>
                                          <p:attrName>ppt_x</p:attrName>
                                        </p:attrNameLst>
                                      </p:cBhvr>
                                      <p:tavLst>
                                        <p:tav tm="0">
                                          <p:val>
                                            <p:strVal val="1+#ppt_w/2"/>
                                          </p:val>
                                        </p:tav>
                                        <p:tav tm="100000">
                                          <p:val>
                                            <p:strVal val="#ppt_x"/>
                                          </p:val>
                                        </p:tav>
                                      </p:tavLst>
                                    </p:anim>
                                    <p:anim calcmode="lin" valueType="num">
                                      <p:cBhvr additive="base">
                                        <p:cTn id="99" dur="500" fill="hold"/>
                                        <p:tgtEl>
                                          <p:spTgt spid="1107974"/>
                                        </p:tgtEl>
                                        <p:attrNameLst>
                                          <p:attrName>ppt_y</p:attrName>
                                        </p:attrNameLst>
                                      </p:cBhvr>
                                      <p:tavLst>
                                        <p:tav tm="0">
                                          <p:val>
                                            <p:strVal val="#ppt_y"/>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2" fill="hold" nodeType="clickEffect">
                                  <p:stCondLst>
                                    <p:cond delay="0"/>
                                  </p:stCondLst>
                                  <p:childTnLst>
                                    <p:set>
                                      <p:cBhvr>
                                        <p:cTn id="103" dur="1" fill="hold">
                                          <p:stCondLst>
                                            <p:cond delay="0"/>
                                          </p:stCondLst>
                                        </p:cTn>
                                        <p:tgtEl>
                                          <p:spTgt spid="1107989"/>
                                        </p:tgtEl>
                                        <p:attrNameLst>
                                          <p:attrName>style.visibility</p:attrName>
                                        </p:attrNameLst>
                                      </p:cBhvr>
                                      <p:to>
                                        <p:strVal val="visible"/>
                                      </p:to>
                                    </p:set>
                                    <p:anim calcmode="lin" valueType="num">
                                      <p:cBhvr additive="base">
                                        <p:cTn id="104" dur="500" fill="hold"/>
                                        <p:tgtEl>
                                          <p:spTgt spid="1107989"/>
                                        </p:tgtEl>
                                        <p:attrNameLst>
                                          <p:attrName>ppt_x</p:attrName>
                                        </p:attrNameLst>
                                      </p:cBhvr>
                                      <p:tavLst>
                                        <p:tav tm="0">
                                          <p:val>
                                            <p:strVal val="1+#ppt_w/2"/>
                                          </p:val>
                                        </p:tav>
                                        <p:tav tm="100000">
                                          <p:val>
                                            <p:strVal val="#ppt_x"/>
                                          </p:val>
                                        </p:tav>
                                      </p:tavLst>
                                    </p:anim>
                                    <p:anim calcmode="lin" valueType="num">
                                      <p:cBhvr additive="base">
                                        <p:cTn id="105" dur="500" fill="hold"/>
                                        <p:tgtEl>
                                          <p:spTgt spid="1107989"/>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5" presetClass="entr" presetSubtype="0" fill="hold" nodeType="clickEffect">
                                  <p:stCondLst>
                                    <p:cond delay="0"/>
                                  </p:stCondLst>
                                  <p:childTnLst>
                                    <p:set>
                                      <p:cBhvr>
                                        <p:cTn id="109" dur="1" fill="hold">
                                          <p:stCondLst>
                                            <p:cond delay="0"/>
                                          </p:stCondLst>
                                        </p:cTn>
                                        <p:tgtEl>
                                          <p:spTgt spid="1107991"/>
                                        </p:tgtEl>
                                        <p:attrNameLst>
                                          <p:attrName>style.visibility</p:attrName>
                                        </p:attrNameLst>
                                      </p:cBhvr>
                                      <p:to>
                                        <p:strVal val="visible"/>
                                      </p:to>
                                    </p:set>
                                    <p:anim calcmode="lin" valueType="num">
                                      <p:cBhvr>
                                        <p:cTn id="110" dur="1000" fill="hold"/>
                                        <p:tgtEl>
                                          <p:spTgt spid="1107991"/>
                                        </p:tgtEl>
                                        <p:attrNameLst>
                                          <p:attrName>ppt_w</p:attrName>
                                        </p:attrNameLst>
                                      </p:cBhvr>
                                      <p:tavLst>
                                        <p:tav tm="0">
                                          <p:val>
                                            <p:fltVal val="0"/>
                                          </p:val>
                                        </p:tav>
                                        <p:tav tm="100000">
                                          <p:val>
                                            <p:strVal val="#ppt_w"/>
                                          </p:val>
                                        </p:tav>
                                      </p:tavLst>
                                    </p:anim>
                                    <p:anim calcmode="lin" valueType="num">
                                      <p:cBhvr>
                                        <p:cTn id="111" dur="1000" fill="hold"/>
                                        <p:tgtEl>
                                          <p:spTgt spid="1107991"/>
                                        </p:tgtEl>
                                        <p:attrNameLst>
                                          <p:attrName>ppt_h</p:attrName>
                                        </p:attrNameLst>
                                      </p:cBhvr>
                                      <p:tavLst>
                                        <p:tav tm="0">
                                          <p:val>
                                            <p:fltVal val="0"/>
                                          </p:val>
                                        </p:tav>
                                        <p:tav tm="100000">
                                          <p:val>
                                            <p:strVal val="#ppt_h"/>
                                          </p:val>
                                        </p:tav>
                                      </p:tavLst>
                                    </p:anim>
                                    <p:anim calcmode="lin" valueType="num">
                                      <p:cBhvr>
                                        <p:cTn id="112" dur="1000" fill="hold"/>
                                        <p:tgtEl>
                                          <p:spTgt spid="1107991"/>
                                        </p:tgtEl>
                                        <p:attrNameLst>
                                          <p:attrName>ppt_x</p:attrName>
                                        </p:attrNameLst>
                                      </p:cBhvr>
                                      <p:tavLst>
                                        <p:tav tm="0" fmla="#ppt_x+(cos(-2*pi*(1-$))*-#ppt_x-sin(-2*pi*(1-$))*(1-#ppt_y))*(1-$)">
                                          <p:val>
                                            <p:fltVal val="0"/>
                                          </p:val>
                                        </p:tav>
                                        <p:tav tm="100000">
                                          <p:val>
                                            <p:fltVal val="1"/>
                                          </p:val>
                                        </p:tav>
                                      </p:tavLst>
                                    </p:anim>
                                    <p:anim calcmode="lin" valueType="num">
                                      <p:cBhvr>
                                        <p:cTn id="113" dur="1000" fill="hold"/>
                                        <p:tgtEl>
                                          <p:spTgt spid="110799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4" fill="hold">
                      <p:stCondLst>
                        <p:cond delay="indefinite"/>
                      </p:stCondLst>
                      <p:childTnLst>
                        <p:par>
                          <p:cTn id="115" fill="hold">
                            <p:stCondLst>
                              <p:cond delay="0"/>
                            </p:stCondLst>
                            <p:childTnLst>
                              <p:par>
                                <p:cTn id="116" presetID="15" presetClass="entr" presetSubtype="0" fill="hold" nodeType="clickEffect">
                                  <p:stCondLst>
                                    <p:cond delay="0"/>
                                  </p:stCondLst>
                                  <p:childTnLst>
                                    <p:set>
                                      <p:cBhvr>
                                        <p:cTn id="117" dur="1" fill="hold">
                                          <p:stCondLst>
                                            <p:cond delay="0"/>
                                          </p:stCondLst>
                                        </p:cTn>
                                        <p:tgtEl>
                                          <p:spTgt spid="1107992"/>
                                        </p:tgtEl>
                                        <p:attrNameLst>
                                          <p:attrName>style.visibility</p:attrName>
                                        </p:attrNameLst>
                                      </p:cBhvr>
                                      <p:to>
                                        <p:strVal val="visible"/>
                                      </p:to>
                                    </p:set>
                                    <p:anim calcmode="lin" valueType="num">
                                      <p:cBhvr>
                                        <p:cTn id="118" dur="1000" fill="hold"/>
                                        <p:tgtEl>
                                          <p:spTgt spid="1107992"/>
                                        </p:tgtEl>
                                        <p:attrNameLst>
                                          <p:attrName>ppt_w</p:attrName>
                                        </p:attrNameLst>
                                      </p:cBhvr>
                                      <p:tavLst>
                                        <p:tav tm="0">
                                          <p:val>
                                            <p:fltVal val="0"/>
                                          </p:val>
                                        </p:tav>
                                        <p:tav tm="100000">
                                          <p:val>
                                            <p:strVal val="#ppt_w"/>
                                          </p:val>
                                        </p:tav>
                                      </p:tavLst>
                                    </p:anim>
                                    <p:anim calcmode="lin" valueType="num">
                                      <p:cBhvr>
                                        <p:cTn id="119" dur="1000" fill="hold"/>
                                        <p:tgtEl>
                                          <p:spTgt spid="1107992"/>
                                        </p:tgtEl>
                                        <p:attrNameLst>
                                          <p:attrName>ppt_h</p:attrName>
                                        </p:attrNameLst>
                                      </p:cBhvr>
                                      <p:tavLst>
                                        <p:tav tm="0">
                                          <p:val>
                                            <p:fltVal val="0"/>
                                          </p:val>
                                        </p:tav>
                                        <p:tav tm="100000">
                                          <p:val>
                                            <p:strVal val="#ppt_h"/>
                                          </p:val>
                                        </p:tav>
                                      </p:tavLst>
                                    </p:anim>
                                    <p:anim calcmode="lin" valueType="num">
                                      <p:cBhvr>
                                        <p:cTn id="120" dur="1000" fill="hold"/>
                                        <p:tgtEl>
                                          <p:spTgt spid="1107992"/>
                                        </p:tgtEl>
                                        <p:attrNameLst>
                                          <p:attrName>ppt_x</p:attrName>
                                        </p:attrNameLst>
                                      </p:cBhvr>
                                      <p:tavLst>
                                        <p:tav tm="0" fmla="#ppt_x+(cos(-2*pi*(1-$))*-#ppt_x-sin(-2*pi*(1-$))*(1-#ppt_y))*(1-$)">
                                          <p:val>
                                            <p:fltVal val="0"/>
                                          </p:val>
                                        </p:tav>
                                        <p:tav tm="100000">
                                          <p:val>
                                            <p:fltVal val="1"/>
                                          </p:val>
                                        </p:tav>
                                      </p:tavLst>
                                    </p:anim>
                                    <p:anim calcmode="lin" valueType="num">
                                      <p:cBhvr>
                                        <p:cTn id="121" dur="1000" fill="hold"/>
                                        <p:tgtEl>
                                          <p:spTgt spid="110799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22" fill="hold">
                      <p:stCondLst>
                        <p:cond delay="indefinite"/>
                      </p:stCondLst>
                      <p:childTnLst>
                        <p:par>
                          <p:cTn id="123" fill="hold">
                            <p:stCondLst>
                              <p:cond delay="0"/>
                            </p:stCondLst>
                            <p:childTnLst>
                              <p:par>
                                <p:cTn id="124" presetID="15" presetClass="entr" presetSubtype="0" fill="hold" nodeType="clickEffect">
                                  <p:stCondLst>
                                    <p:cond delay="0"/>
                                  </p:stCondLst>
                                  <p:childTnLst>
                                    <p:set>
                                      <p:cBhvr>
                                        <p:cTn id="125" dur="1" fill="hold">
                                          <p:stCondLst>
                                            <p:cond delay="0"/>
                                          </p:stCondLst>
                                        </p:cTn>
                                        <p:tgtEl>
                                          <p:spTgt spid="1107993"/>
                                        </p:tgtEl>
                                        <p:attrNameLst>
                                          <p:attrName>style.visibility</p:attrName>
                                        </p:attrNameLst>
                                      </p:cBhvr>
                                      <p:to>
                                        <p:strVal val="visible"/>
                                      </p:to>
                                    </p:set>
                                    <p:anim calcmode="lin" valueType="num">
                                      <p:cBhvr>
                                        <p:cTn id="126" dur="1000" fill="hold"/>
                                        <p:tgtEl>
                                          <p:spTgt spid="1107993"/>
                                        </p:tgtEl>
                                        <p:attrNameLst>
                                          <p:attrName>ppt_w</p:attrName>
                                        </p:attrNameLst>
                                      </p:cBhvr>
                                      <p:tavLst>
                                        <p:tav tm="0">
                                          <p:val>
                                            <p:fltVal val="0"/>
                                          </p:val>
                                        </p:tav>
                                        <p:tav tm="100000">
                                          <p:val>
                                            <p:strVal val="#ppt_w"/>
                                          </p:val>
                                        </p:tav>
                                      </p:tavLst>
                                    </p:anim>
                                    <p:anim calcmode="lin" valueType="num">
                                      <p:cBhvr>
                                        <p:cTn id="127" dur="1000" fill="hold"/>
                                        <p:tgtEl>
                                          <p:spTgt spid="1107993"/>
                                        </p:tgtEl>
                                        <p:attrNameLst>
                                          <p:attrName>ppt_h</p:attrName>
                                        </p:attrNameLst>
                                      </p:cBhvr>
                                      <p:tavLst>
                                        <p:tav tm="0">
                                          <p:val>
                                            <p:fltVal val="0"/>
                                          </p:val>
                                        </p:tav>
                                        <p:tav tm="100000">
                                          <p:val>
                                            <p:strVal val="#ppt_h"/>
                                          </p:val>
                                        </p:tav>
                                      </p:tavLst>
                                    </p:anim>
                                    <p:anim calcmode="lin" valueType="num">
                                      <p:cBhvr>
                                        <p:cTn id="128" dur="1000" fill="hold"/>
                                        <p:tgtEl>
                                          <p:spTgt spid="1107993"/>
                                        </p:tgtEl>
                                        <p:attrNameLst>
                                          <p:attrName>ppt_x</p:attrName>
                                        </p:attrNameLst>
                                      </p:cBhvr>
                                      <p:tavLst>
                                        <p:tav tm="0" fmla="#ppt_x+(cos(-2*pi*(1-$))*-#ppt_x-sin(-2*pi*(1-$))*(1-#ppt_y))*(1-$)">
                                          <p:val>
                                            <p:fltVal val="0"/>
                                          </p:val>
                                        </p:tav>
                                        <p:tav tm="100000">
                                          <p:val>
                                            <p:fltVal val="1"/>
                                          </p:val>
                                        </p:tav>
                                      </p:tavLst>
                                    </p:anim>
                                    <p:anim calcmode="lin" valueType="num">
                                      <p:cBhvr>
                                        <p:cTn id="129" dur="1000" fill="hold"/>
                                        <p:tgtEl>
                                          <p:spTgt spid="110799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nodeType="clickEffect">
                                  <p:stCondLst>
                                    <p:cond delay="0"/>
                                  </p:stCondLst>
                                  <p:childTnLst>
                                    <p:set>
                                      <p:cBhvr>
                                        <p:cTn id="133" dur="1" fill="hold">
                                          <p:stCondLst>
                                            <p:cond delay="0"/>
                                          </p:stCondLst>
                                        </p:cTn>
                                        <p:tgtEl>
                                          <p:spTgt spid="1107994"/>
                                        </p:tgtEl>
                                        <p:attrNameLst>
                                          <p:attrName>style.visibility</p:attrName>
                                        </p:attrNameLst>
                                      </p:cBhvr>
                                      <p:to>
                                        <p:strVal val="visible"/>
                                      </p:to>
                                    </p:set>
                                    <p:animEffect transition="in" filter="wipe(down)">
                                      <p:cBhvr>
                                        <p:cTn id="134" dur="2000"/>
                                        <p:tgtEl>
                                          <p:spTgt spid="1107994"/>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2" fill="hold" nodeType="clickEffect">
                                  <p:stCondLst>
                                    <p:cond delay="0"/>
                                  </p:stCondLst>
                                  <p:childTnLst>
                                    <p:set>
                                      <p:cBhvr>
                                        <p:cTn id="138" dur="1" fill="hold">
                                          <p:stCondLst>
                                            <p:cond delay="0"/>
                                          </p:stCondLst>
                                        </p:cTn>
                                        <p:tgtEl>
                                          <p:spTgt spid="1107990"/>
                                        </p:tgtEl>
                                        <p:attrNameLst>
                                          <p:attrName>style.visibility</p:attrName>
                                        </p:attrNameLst>
                                      </p:cBhvr>
                                      <p:to>
                                        <p:strVal val="visible"/>
                                      </p:to>
                                    </p:set>
                                    <p:anim calcmode="lin" valueType="num">
                                      <p:cBhvr additive="base">
                                        <p:cTn id="139" dur="500" fill="hold"/>
                                        <p:tgtEl>
                                          <p:spTgt spid="1107990"/>
                                        </p:tgtEl>
                                        <p:attrNameLst>
                                          <p:attrName>ppt_x</p:attrName>
                                        </p:attrNameLst>
                                      </p:cBhvr>
                                      <p:tavLst>
                                        <p:tav tm="0">
                                          <p:val>
                                            <p:strVal val="1+#ppt_w/2"/>
                                          </p:val>
                                        </p:tav>
                                        <p:tav tm="100000">
                                          <p:val>
                                            <p:strVal val="#ppt_x"/>
                                          </p:val>
                                        </p:tav>
                                      </p:tavLst>
                                    </p:anim>
                                    <p:anim calcmode="lin" valueType="num">
                                      <p:cBhvr additive="base">
                                        <p:cTn id="140" dur="500" fill="hold"/>
                                        <p:tgtEl>
                                          <p:spTgt spid="11079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7972" grpId="0"/>
      <p:bldP spid="1107974" grpId="0"/>
      <p:bldP spid="1107984" grpId="0"/>
      <p:bldP spid="1107985" grpId="0"/>
      <p:bldP spid="1107989" grpId="0"/>
      <p:bldP spid="1107990" grpId="0"/>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9">
            <a:extLst>
              <a:ext uri="{FF2B5EF4-FFF2-40B4-BE49-F238E27FC236}">
                <a16:creationId xmlns:a16="http://schemas.microsoft.com/office/drawing/2014/main" id="{29C13135-BC3C-C432-2BEC-F1E395F8CBB0}"/>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0192C2F7-7532-4CCF-96B9-D6C9F16535B5}" type="slidenum">
              <a:rPr lang="zh-CN" altLang="en-US" sz="1600" smtClean="0">
                <a:solidFill>
                  <a:srgbClr val="FFFF00"/>
                </a:solidFill>
                <a:ea typeface="宋体" panose="02010600030101010101" pitchFamily="2" charset="-122"/>
              </a:rPr>
              <a:pPr>
                <a:lnSpc>
                  <a:spcPct val="100000"/>
                </a:lnSpc>
                <a:spcBef>
                  <a:spcPct val="0"/>
                </a:spcBef>
                <a:buFontTx/>
                <a:buNone/>
              </a:pPr>
              <a:t>44</a:t>
            </a:fld>
            <a:endParaRPr lang="en-US" altLang="zh-CN" sz="1600">
              <a:solidFill>
                <a:srgbClr val="FFFF00"/>
              </a:solidFill>
              <a:ea typeface="宋体" panose="02010600030101010101" pitchFamily="2" charset="-122"/>
            </a:endParaRPr>
          </a:p>
        </p:txBody>
      </p:sp>
      <p:sp>
        <p:nvSpPr>
          <p:cNvPr id="1109006" name="Text Box 14">
            <a:extLst>
              <a:ext uri="{FF2B5EF4-FFF2-40B4-BE49-F238E27FC236}">
                <a16:creationId xmlns:a16="http://schemas.microsoft.com/office/drawing/2014/main" id="{43B273B5-532C-4940-A2C4-5AF0813FA997}"/>
              </a:ext>
            </a:extLst>
          </p:cNvPr>
          <p:cNvSpPr txBox="1">
            <a:spLocks noChangeArrowheads="1"/>
          </p:cNvSpPr>
          <p:nvPr/>
        </p:nvSpPr>
        <p:spPr bwMode="auto">
          <a:xfrm>
            <a:off x="828675" y="5018088"/>
            <a:ext cx="77057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sz="2400"/>
              <a:t>    </a:t>
            </a:r>
            <a:r>
              <a:rPr kumimoji="1" lang="zh-CN" altLang="en-US" sz="2400" b="1">
                <a:solidFill>
                  <a:srgbClr val="A50021"/>
                </a:solidFill>
              </a:rPr>
              <a:t>引入电压负反馈稳定输出电压，引入电流负反馈稳定输出电流！</a:t>
            </a:r>
          </a:p>
        </p:txBody>
      </p:sp>
      <p:sp>
        <p:nvSpPr>
          <p:cNvPr id="52228" name="Rectangle 17">
            <a:extLst>
              <a:ext uri="{FF2B5EF4-FFF2-40B4-BE49-F238E27FC236}">
                <a16:creationId xmlns:a16="http://schemas.microsoft.com/office/drawing/2014/main" id="{4F1CC3B0-B2D5-1863-C3E8-96EC6ED8E9FD}"/>
              </a:ext>
            </a:extLst>
          </p:cNvPr>
          <p:cNvSpPr>
            <a:spLocks noGrp="1" noChangeArrowheads="1"/>
          </p:cNvSpPr>
          <p:nvPr>
            <p:ph type="title"/>
          </p:nvPr>
        </p:nvSpPr>
        <p:spPr/>
        <p:txBody>
          <a:bodyPr/>
          <a:lstStyle/>
          <a:p>
            <a:r>
              <a:rPr lang="zh-CN" altLang="en-US"/>
              <a:t>例：反馈组态判断举例</a:t>
            </a:r>
          </a:p>
        </p:txBody>
      </p:sp>
      <p:graphicFrame>
        <p:nvGraphicFramePr>
          <p:cNvPr id="52229" name="Object 18">
            <a:extLst>
              <a:ext uri="{FF2B5EF4-FFF2-40B4-BE49-F238E27FC236}">
                <a16:creationId xmlns:a16="http://schemas.microsoft.com/office/drawing/2014/main" id="{47B3D1B6-9CC8-06DB-25EB-18CD2BCC5CAB}"/>
              </a:ext>
            </a:extLst>
          </p:cNvPr>
          <p:cNvGraphicFramePr>
            <a:graphicFrameLocks noChangeAspect="1"/>
          </p:cNvGraphicFramePr>
          <p:nvPr/>
        </p:nvGraphicFramePr>
        <p:xfrm>
          <a:off x="1187450" y="1052513"/>
          <a:ext cx="4200525" cy="3370262"/>
        </p:xfrm>
        <a:graphic>
          <a:graphicData uri="http://schemas.openxmlformats.org/presentationml/2006/ole">
            <mc:AlternateContent xmlns:mc="http://schemas.openxmlformats.org/markup-compatibility/2006">
              <mc:Choice xmlns:v="urn:schemas-microsoft-com:vml" Requires="v">
                <p:oleObj name="Visio" r:id="rId2" imgW="3500628" imgH="2808351" progId="Visio.Drawing.11">
                  <p:embed/>
                </p:oleObj>
              </mc:Choice>
              <mc:Fallback>
                <p:oleObj name="Visio" r:id="rId2" imgW="3500628" imgH="2808351" progId="Visio.Drawing.11">
                  <p:embed/>
                  <p:pic>
                    <p:nvPicPr>
                      <p:cNvPr id="52229" name="Object 18">
                        <a:extLst>
                          <a:ext uri="{FF2B5EF4-FFF2-40B4-BE49-F238E27FC236}">
                            <a16:creationId xmlns:a16="http://schemas.microsoft.com/office/drawing/2014/main" id="{47B3D1B6-9CC8-06DB-25EB-18CD2BCC5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052513"/>
                        <a:ext cx="4200525" cy="337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9011" name="Object 19">
            <a:extLst>
              <a:ext uri="{FF2B5EF4-FFF2-40B4-BE49-F238E27FC236}">
                <a16:creationId xmlns:a16="http://schemas.microsoft.com/office/drawing/2014/main" id="{4F5A2877-9D2C-E666-64F3-0E8FF8D76438}"/>
              </a:ext>
            </a:extLst>
          </p:cNvPr>
          <p:cNvGraphicFramePr>
            <a:graphicFrameLocks noChangeAspect="1"/>
          </p:cNvGraphicFramePr>
          <p:nvPr/>
        </p:nvGraphicFramePr>
        <p:xfrm>
          <a:off x="2463800" y="2773363"/>
          <a:ext cx="1454150" cy="781050"/>
        </p:xfrm>
        <a:graphic>
          <a:graphicData uri="http://schemas.openxmlformats.org/presentationml/2006/ole">
            <mc:AlternateContent xmlns:mc="http://schemas.openxmlformats.org/markup-compatibility/2006">
              <mc:Choice xmlns:v="urn:schemas-microsoft-com:vml" Requires="v">
                <p:oleObj name="Visio" r:id="rId4" imgW="1211199" imgH="651510" progId="Visio.Drawing.11">
                  <p:embed/>
                </p:oleObj>
              </mc:Choice>
              <mc:Fallback>
                <p:oleObj name="Visio" r:id="rId4" imgW="1211199" imgH="651510" progId="Visio.Drawing.11">
                  <p:embed/>
                  <p:pic>
                    <p:nvPicPr>
                      <p:cNvPr id="1109011" name="Object 19">
                        <a:extLst>
                          <a:ext uri="{FF2B5EF4-FFF2-40B4-BE49-F238E27FC236}">
                            <a16:creationId xmlns:a16="http://schemas.microsoft.com/office/drawing/2014/main" id="{4F5A2877-9D2C-E666-64F3-0E8FF8D764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800" y="2773363"/>
                        <a:ext cx="145415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9012" name="Object 20">
            <a:extLst>
              <a:ext uri="{FF2B5EF4-FFF2-40B4-BE49-F238E27FC236}">
                <a16:creationId xmlns:a16="http://schemas.microsoft.com/office/drawing/2014/main" id="{960732C7-D47D-383C-9E7A-EB753892DA7D}"/>
              </a:ext>
            </a:extLst>
          </p:cNvPr>
          <p:cNvGraphicFramePr>
            <a:graphicFrameLocks noChangeAspect="1"/>
          </p:cNvGraphicFramePr>
          <p:nvPr/>
        </p:nvGraphicFramePr>
        <p:xfrm>
          <a:off x="2159000" y="3105150"/>
          <a:ext cx="244475" cy="338138"/>
        </p:xfrm>
        <a:graphic>
          <a:graphicData uri="http://schemas.openxmlformats.org/presentationml/2006/ole">
            <mc:AlternateContent xmlns:mc="http://schemas.openxmlformats.org/markup-compatibility/2006">
              <mc:Choice xmlns:v="urn:schemas-microsoft-com:vml" Requires="v">
                <p:oleObj name="公式" r:id="rId6" imgW="174498" imgH="241935" progId="Equation.3">
                  <p:embed/>
                </p:oleObj>
              </mc:Choice>
              <mc:Fallback>
                <p:oleObj name="公式" r:id="rId6" imgW="174498" imgH="241935" progId="Equation.3">
                  <p:embed/>
                  <p:pic>
                    <p:nvPicPr>
                      <p:cNvPr id="1109012" name="Object 20">
                        <a:extLst>
                          <a:ext uri="{FF2B5EF4-FFF2-40B4-BE49-F238E27FC236}">
                            <a16:creationId xmlns:a16="http://schemas.microsoft.com/office/drawing/2014/main" id="{960732C7-D47D-383C-9E7A-EB753892DA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9000" y="3105150"/>
                        <a:ext cx="24447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9013" name="Text Box 21">
            <a:extLst>
              <a:ext uri="{FF2B5EF4-FFF2-40B4-BE49-F238E27FC236}">
                <a16:creationId xmlns:a16="http://schemas.microsoft.com/office/drawing/2014/main" id="{2FA308C6-5BE8-5464-9295-B1CBE69AC690}"/>
              </a:ext>
            </a:extLst>
          </p:cNvPr>
          <p:cNvSpPr txBox="1">
            <a:spLocks noChangeArrowheads="1"/>
          </p:cNvSpPr>
          <p:nvPr/>
        </p:nvSpPr>
        <p:spPr bwMode="auto">
          <a:xfrm>
            <a:off x="6130925" y="177323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电流</a:t>
            </a:r>
          </a:p>
        </p:txBody>
      </p:sp>
      <p:graphicFrame>
        <p:nvGraphicFramePr>
          <p:cNvPr id="1109014" name="Object 22">
            <a:extLst>
              <a:ext uri="{FF2B5EF4-FFF2-40B4-BE49-F238E27FC236}">
                <a16:creationId xmlns:a16="http://schemas.microsoft.com/office/drawing/2014/main" id="{AEE89119-6B37-D3D0-BDCE-07DA5E76711A}"/>
              </a:ext>
            </a:extLst>
          </p:cNvPr>
          <p:cNvGraphicFramePr>
            <a:graphicFrameLocks noChangeAspect="1"/>
          </p:cNvGraphicFramePr>
          <p:nvPr/>
        </p:nvGraphicFramePr>
        <p:xfrm>
          <a:off x="2339975" y="2457450"/>
          <a:ext cx="301625" cy="325438"/>
        </p:xfrm>
        <a:graphic>
          <a:graphicData uri="http://schemas.openxmlformats.org/presentationml/2006/ole">
            <mc:AlternateContent xmlns:mc="http://schemas.openxmlformats.org/markup-compatibility/2006">
              <mc:Choice xmlns:v="urn:schemas-microsoft-com:vml" Requires="v">
                <p:oleObj name="Visio" r:id="rId8" imgW="216789" imgH="234315" progId="Visio.Drawing.11">
                  <p:embed/>
                </p:oleObj>
              </mc:Choice>
              <mc:Fallback>
                <p:oleObj name="Visio" r:id="rId8" imgW="216789" imgH="234315" progId="Visio.Drawing.11">
                  <p:embed/>
                  <p:pic>
                    <p:nvPicPr>
                      <p:cNvPr id="1109014" name="Object 22">
                        <a:extLst>
                          <a:ext uri="{FF2B5EF4-FFF2-40B4-BE49-F238E27FC236}">
                            <a16:creationId xmlns:a16="http://schemas.microsoft.com/office/drawing/2014/main" id="{AEE89119-6B37-D3D0-BDCE-07DA5E7671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975" y="2457450"/>
                        <a:ext cx="3016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9015" name="Object 23">
            <a:extLst>
              <a:ext uri="{FF2B5EF4-FFF2-40B4-BE49-F238E27FC236}">
                <a16:creationId xmlns:a16="http://schemas.microsoft.com/office/drawing/2014/main" id="{2B9B124E-FCB0-1E38-C652-473DF8D31B4C}"/>
              </a:ext>
            </a:extLst>
          </p:cNvPr>
          <p:cNvGraphicFramePr>
            <a:graphicFrameLocks noChangeAspect="1"/>
          </p:cNvGraphicFramePr>
          <p:nvPr/>
        </p:nvGraphicFramePr>
        <p:xfrm>
          <a:off x="3095625" y="2133600"/>
          <a:ext cx="301625" cy="328613"/>
        </p:xfrm>
        <a:graphic>
          <a:graphicData uri="http://schemas.openxmlformats.org/presentationml/2006/ole">
            <mc:AlternateContent xmlns:mc="http://schemas.openxmlformats.org/markup-compatibility/2006">
              <mc:Choice xmlns:v="urn:schemas-microsoft-com:vml" Requires="v">
                <p:oleObj name="Visio" r:id="rId10" imgW="216027" imgH="234315" progId="Visio.Drawing.11">
                  <p:embed/>
                </p:oleObj>
              </mc:Choice>
              <mc:Fallback>
                <p:oleObj name="Visio" r:id="rId10" imgW="216027" imgH="234315" progId="Visio.Drawing.11">
                  <p:embed/>
                  <p:pic>
                    <p:nvPicPr>
                      <p:cNvPr id="1109015" name="Object 23">
                        <a:extLst>
                          <a:ext uri="{FF2B5EF4-FFF2-40B4-BE49-F238E27FC236}">
                            <a16:creationId xmlns:a16="http://schemas.microsoft.com/office/drawing/2014/main" id="{2B9B124E-FCB0-1E38-C652-473DF8D31B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5625" y="2133600"/>
                        <a:ext cx="30162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9016" name="Object 24">
            <a:extLst>
              <a:ext uri="{FF2B5EF4-FFF2-40B4-BE49-F238E27FC236}">
                <a16:creationId xmlns:a16="http://schemas.microsoft.com/office/drawing/2014/main" id="{EF29CBD4-AB0C-7940-4CD3-9FC18F92C8E1}"/>
              </a:ext>
            </a:extLst>
          </p:cNvPr>
          <p:cNvGraphicFramePr>
            <a:graphicFrameLocks noChangeAspect="1"/>
          </p:cNvGraphicFramePr>
          <p:nvPr/>
        </p:nvGraphicFramePr>
        <p:xfrm>
          <a:off x="3959225" y="2744788"/>
          <a:ext cx="301625" cy="328612"/>
        </p:xfrm>
        <a:graphic>
          <a:graphicData uri="http://schemas.openxmlformats.org/presentationml/2006/ole">
            <mc:AlternateContent xmlns:mc="http://schemas.openxmlformats.org/markup-compatibility/2006">
              <mc:Choice xmlns:v="urn:schemas-microsoft-com:vml" Requires="v">
                <p:oleObj name="Visio" r:id="rId12" imgW="216027" imgH="234315" progId="Visio.Drawing.11">
                  <p:embed/>
                </p:oleObj>
              </mc:Choice>
              <mc:Fallback>
                <p:oleObj name="Visio" r:id="rId12" imgW="216027" imgH="234315" progId="Visio.Drawing.11">
                  <p:embed/>
                  <p:pic>
                    <p:nvPicPr>
                      <p:cNvPr id="1109016" name="Object 24">
                        <a:extLst>
                          <a:ext uri="{FF2B5EF4-FFF2-40B4-BE49-F238E27FC236}">
                            <a16:creationId xmlns:a16="http://schemas.microsoft.com/office/drawing/2014/main" id="{EF29CBD4-AB0C-7940-4CD3-9FC18F92C8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9225" y="2744788"/>
                        <a:ext cx="301625" cy="32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9017" name="Object 25">
            <a:extLst>
              <a:ext uri="{FF2B5EF4-FFF2-40B4-BE49-F238E27FC236}">
                <a16:creationId xmlns:a16="http://schemas.microsoft.com/office/drawing/2014/main" id="{60D7C198-958B-0C0A-FFD3-7A0C04C12206}"/>
              </a:ext>
            </a:extLst>
          </p:cNvPr>
          <p:cNvGraphicFramePr>
            <a:graphicFrameLocks noChangeAspect="1"/>
          </p:cNvGraphicFramePr>
          <p:nvPr/>
        </p:nvGraphicFramePr>
        <p:xfrm>
          <a:off x="3924300" y="3429000"/>
          <a:ext cx="301625" cy="328613"/>
        </p:xfrm>
        <a:graphic>
          <a:graphicData uri="http://schemas.openxmlformats.org/presentationml/2006/ole">
            <mc:AlternateContent xmlns:mc="http://schemas.openxmlformats.org/markup-compatibility/2006">
              <mc:Choice xmlns:v="urn:schemas-microsoft-com:vml" Requires="v">
                <p:oleObj name="Visio" r:id="rId13" imgW="216027" imgH="234315" progId="Visio.Drawing.11">
                  <p:embed/>
                </p:oleObj>
              </mc:Choice>
              <mc:Fallback>
                <p:oleObj name="Visio" r:id="rId13" imgW="216027" imgH="234315" progId="Visio.Drawing.11">
                  <p:embed/>
                  <p:pic>
                    <p:nvPicPr>
                      <p:cNvPr id="1109017" name="Object 25">
                        <a:extLst>
                          <a:ext uri="{FF2B5EF4-FFF2-40B4-BE49-F238E27FC236}">
                            <a16:creationId xmlns:a16="http://schemas.microsoft.com/office/drawing/2014/main" id="{60D7C198-958B-0C0A-FFD3-7A0C04C122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4300" y="3429000"/>
                        <a:ext cx="30162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9018" name="Object 26">
            <a:extLst>
              <a:ext uri="{FF2B5EF4-FFF2-40B4-BE49-F238E27FC236}">
                <a16:creationId xmlns:a16="http://schemas.microsoft.com/office/drawing/2014/main" id="{11F8B1A1-F52D-9B33-D76E-8359743CFD10}"/>
              </a:ext>
            </a:extLst>
          </p:cNvPr>
          <p:cNvGraphicFramePr>
            <a:graphicFrameLocks noChangeAspect="1"/>
          </p:cNvGraphicFramePr>
          <p:nvPr/>
        </p:nvGraphicFramePr>
        <p:xfrm>
          <a:off x="2303463" y="3068638"/>
          <a:ext cx="169862" cy="514350"/>
        </p:xfrm>
        <a:graphic>
          <a:graphicData uri="http://schemas.openxmlformats.org/presentationml/2006/ole">
            <mc:AlternateContent xmlns:mc="http://schemas.openxmlformats.org/markup-compatibility/2006">
              <mc:Choice xmlns:v="urn:schemas-microsoft-com:vml" Requires="v">
                <p:oleObj name="Visio" r:id="rId14" imgW="120015" imgH="366141" progId="Visio.Drawing.11">
                  <p:embed/>
                </p:oleObj>
              </mc:Choice>
              <mc:Fallback>
                <p:oleObj name="Visio" r:id="rId14" imgW="120015" imgH="366141" progId="Visio.Drawing.11">
                  <p:embed/>
                  <p:pic>
                    <p:nvPicPr>
                      <p:cNvPr id="1109018" name="Object 26">
                        <a:extLst>
                          <a:ext uri="{FF2B5EF4-FFF2-40B4-BE49-F238E27FC236}">
                            <a16:creationId xmlns:a16="http://schemas.microsoft.com/office/drawing/2014/main" id="{11F8B1A1-F52D-9B33-D76E-8359743CFD1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03463" y="3068638"/>
                        <a:ext cx="169862"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9019" name="Text Box 27">
            <a:extLst>
              <a:ext uri="{FF2B5EF4-FFF2-40B4-BE49-F238E27FC236}">
                <a16:creationId xmlns:a16="http://schemas.microsoft.com/office/drawing/2014/main" id="{7D9F04DB-5688-4599-565C-EF0079E2F248}"/>
              </a:ext>
            </a:extLst>
          </p:cNvPr>
          <p:cNvSpPr txBox="1">
            <a:spLocks noChangeArrowheads="1"/>
          </p:cNvSpPr>
          <p:nvPr/>
        </p:nvSpPr>
        <p:spPr bwMode="auto">
          <a:xfrm>
            <a:off x="6899275" y="177323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并联</a:t>
            </a:r>
          </a:p>
        </p:txBody>
      </p:sp>
      <p:sp>
        <p:nvSpPr>
          <p:cNvPr id="1109020" name="Text Box 28">
            <a:extLst>
              <a:ext uri="{FF2B5EF4-FFF2-40B4-BE49-F238E27FC236}">
                <a16:creationId xmlns:a16="http://schemas.microsoft.com/office/drawing/2014/main" id="{8FD13BE5-EE4A-FECD-9ECE-29474E0891F0}"/>
              </a:ext>
            </a:extLst>
          </p:cNvPr>
          <p:cNvSpPr txBox="1">
            <a:spLocks noChangeArrowheads="1"/>
          </p:cNvSpPr>
          <p:nvPr/>
        </p:nvSpPr>
        <p:spPr bwMode="auto">
          <a:xfrm>
            <a:off x="7667625" y="17732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负反馈</a:t>
            </a:r>
          </a:p>
        </p:txBody>
      </p:sp>
      <p:sp>
        <p:nvSpPr>
          <p:cNvPr id="1109021" name="Text Box 29">
            <a:extLst>
              <a:ext uri="{FF2B5EF4-FFF2-40B4-BE49-F238E27FC236}">
                <a16:creationId xmlns:a16="http://schemas.microsoft.com/office/drawing/2014/main" id="{598879E4-1361-C9E0-11CD-53BD481898D9}"/>
              </a:ext>
            </a:extLst>
          </p:cNvPr>
          <p:cNvSpPr txBox="1">
            <a:spLocks noChangeArrowheads="1"/>
          </p:cNvSpPr>
          <p:nvPr/>
        </p:nvSpPr>
        <p:spPr bwMode="auto">
          <a:xfrm>
            <a:off x="5362575" y="177323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a:t>直流</a:t>
            </a:r>
          </a:p>
        </p:txBody>
      </p:sp>
      <p:graphicFrame>
        <p:nvGraphicFramePr>
          <p:cNvPr id="1109022" name="Object 30">
            <a:extLst>
              <a:ext uri="{FF2B5EF4-FFF2-40B4-BE49-F238E27FC236}">
                <a16:creationId xmlns:a16="http://schemas.microsoft.com/office/drawing/2014/main" id="{3EB66734-B571-7E1B-B1B9-6B804EE7420D}"/>
              </a:ext>
            </a:extLst>
          </p:cNvPr>
          <p:cNvGraphicFramePr>
            <a:graphicFrameLocks noChangeAspect="1"/>
          </p:cNvGraphicFramePr>
          <p:nvPr/>
        </p:nvGraphicFramePr>
        <p:xfrm>
          <a:off x="1835150" y="2852738"/>
          <a:ext cx="1019175" cy="474662"/>
        </p:xfrm>
        <a:graphic>
          <a:graphicData uri="http://schemas.openxmlformats.org/presentationml/2006/ole">
            <mc:AlternateContent xmlns:mc="http://schemas.openxmlformats.org/markup-compatibility/2006">
              <mc:Choice xmlns:v="urn:schemas-microsoft-com:vml" Requires="v">
                <p:oleObj name="Visio" r:id="rId16" imgW="726186" imgH="338709" progId="Visio.Drawing.11">
                  <p:embed/>
                </p:oleObj>
              </mc:Choice>
              <mc:Fallback>
                <p:oleObj name="Visio" r:id="rId16" imgW="726186" imgH="338709" progId="Visio.Drawing.11">
                  <p:embed/>
                  <p:pic>
                    <p:nvPicPr>
                      <p:cNvPr id="1109022" name="Object 30">
                        <a:extLst>
                          <a:ext uri="{FF2B5EF4-FFF2-40B4-BE49-F238E27FC236}">
                            <a16:creationId xmlns:a16="http://schemas.microsoft.com/office/drawing/2014/main" id="{3EB66734-B571-7E1B-B1B9-6B804EE7420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35150" y="2852738"/>
                        <a:ext cx="1019175"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1109011"/>
                                        </p:tgtEl>
                                        <p:attrNameLst>
                                          <p:attrName>style.visibility</p:attrName>
                                        </p:attrNameLst>
                                      </p:cBhvr>
                                      <p:to>
                                        <p:strVal val="visible"/>
                                      </p:to>
                                    </p:set>
                                    <p:animEffect transition="in" filter="wheel(1)">
                                      <p:cBhvr>
                                        <p:cTn id="7" dur="3000"/>
                                        <p:tgtEl>
                                          <p:spTgt spid="11090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09021"/>
                                        </p:tgtEl>
                                        <p:attrNameLst>
                                          <p:attrName>style.visibility</p:attrName>
                                        </p:attrNameLst>
                                      </p:cBhvr>
                                      <p:to>
                                        <p:strVal val="visible"/>
                                      </p:to>
                                    </p:set>
                                    <p:animEffect transition="in" filter="wipe(left)">
                                      <p:cBhvr>
                                        <p:cTn id="12" dur="500"/>
                                        <p:tgtEl>
                                          <p:spTgt spid="11090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09013"/>
                                        </p:tgtEl>
                                        <p:attrNameLst>
                                          <p:attrName>style.visibility</p:attrName>
                                        </p:attrNameLst>
                                      </p:cBhvr>
                                      <p:to>
                                        <p:strVal val="visible"/>
                                      </p:to>
                                    </p:set>
                                    <p:animEffect transition="in" filter="wipe(left)">
                                      <p:cBhvr>
                                        <p:cTn id="17" dur="500"/>
                                        <p:tgtEl>
                                          <p:spTgt spid="11090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109019"/>
                                        </p:tgtEl>
                                        <p:attrNameLst>
                                          <p:attrName>style.visibility</p:attrName>
                                        </p:attrNameLst>
                                      </p:cBhvr>
                                      <p:to>
                                        <p:strVal val="visible"/>
                                      </p:to>
                                    </p:set>
                                    <p:animEffect transition="in" filter="wipe(left)">
                                      <p:cBhvr>
                                        <p:cTn id="22" dur="500"/>
                                        <p:tgtEl>
                                          <p:spTgt spid="11090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5" presetClass="entr" presetSubtype="0" fill="hold" nodeType="clickEffect">
                                  <p:stCondLst>
                                    <p:cond delay="0"/>
                                  </p:stCondLst>
                                  <p:childTnLst>
                                    <p:set>
                                      <p:cBhvr>
                                        <p:cTn id="26" dur="1" fill="hold">
                                          <p:stCondLst>
                                            <p:cond delay="0"/>
                                          </p:stCondLst>
                                        </p:cTn>
                                        <p:tgtEl>
                                          <p:spTgt spid="1109012"/>
                                        </p:tgtEl>
                                        <p:attrNameLst>
                                          <p:attrName>style.visibility</p:attrName>
                                        </p:attrNameLst>
                                      </p:cBhvr>
                                      <p:to>
                                        <p:strVal val="visible"/>
                                      </p:to>
                                    </p:set>
                                    <p:anim calcmode="lin" valueType="num">
                                      <p:cBhvr>
                                        <p:cTn id="27" dur="1000" fill="hold"/>
                                        <p:tgtEl>
                                          <p:spTgt spid="1109012"/>
                                        </p:tgtEl>
                                        <p:attrNameLst>
                                          <p:attrName>ppt_w</p:attrName>
                                        </p:attrNameLst>
                                      </p:cBhvr>
                                      <p:tavLst>
                                        <p:tav tm="0">
                                          <p:val>
                                            <p:fltVal val="0"/>
                                          </p:val>
                                        </p:tav>
                                        <p:tav tm="100000">
                                          <p:val>
                                            <p:strVal val="#ppt_w"/>
                                          </p:val>
                                        </p:tav>
                                      </p:tavLst>
                                    </p:anim>
                                    <p:anim calcmode="lin" valueType="num">
                                      <p:cBhvr>
                                        <p:cTn id="28" dur="1000" fill="hold"/>
                                        <p:tgtEl>
                                          <p:spTgt spid="1109012"/>
                                        </p:tgtEl>
                                        <p:attrNameLst>
                                          <p:attrName>ppt_h</p:attrName>
                                        </p:attrNameLst>
                                      </p:cBhvr>
                                      <p:tavLst>
                                        <p:tav tm="0">
                                          <p:val>
                                            <p:fltVal val="0"/>
                                          </p:val>
                                        </p:tav>
                                        <p:tav tm="100000">
                                          <p:val>
                                            <p:strVal val="#ppt_h"/>
                                          </p:val>
                                        </p:tav>
                                      </p:tavLst>
                                    </p:anim>
                                    <p:anim calcmode="lin" valueType="num">
                                      <p:cBhvr>
                                        <p:cTn id="29" dur="1000" fill="hold"/>
                                        <p:tgtEl>
                                          <p:spTgt spid="1109012"/>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1090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5" presetClass="entr" presetSubtype="0" fill="hold" nodeType="clickEffect">
                                  <p:stCondLst>
                                    <p:cond delay="0"/>
                                  </p:stCondLst>
                                  <p:childTnLst>
                                    <p:set>
                                      <p:cBhvr>
                                        <p:cTn id="34" dur="1" fill="hold">
                                          <p:stCondLst>
                                            <p:cond delay="0"/>
                                          </p:stCondLst>
                                        </p:cTn>
                                        <p:tgtEl>
                                          <p:spTgt spid="1109014"/>
                                        </p:tgtEl>
                                        <p:attrNameLst>
                                          <p:attrName>style.visibility</p:attrName>
                                        </p:attrNameLst>
                                      </p:cBhvr>
                                      <p:to>
                                        <p:strVal val="visible"/>
                                      </p:to>
                                    </p:set>
                                    <p:anim calcmode="lin" valueType="num">
                                      <p:cBhvr>
                                        <p:cTn id="35" dur="1000" fill="hold"/>
                                        <p:tgtEl>
                                          <p:spTgt spid="1109014"/>
                                        </p:tgtEl>
                                        <p:attrNameLst>
                                          <p:attrName>ppt_w</p:attrName>
                                        </p:attrNameLst>
                                      </p:cBhvr>
                                      <p:tavLst>
                                        <p:tav tm="0">
                                          <p:val>
                                            <p:fltVal val="0"/>
                                          </p:val>
                                        </p:tav>
                                        <p:tav tm="100000">
                                          <p:val>
                                            <p:strVal val="#ppt_w"/>
                                          </p:val>
                                        </p:tav>
                                      </p:tavLst>
                                    </p:anim>
                                    <p:anim calcmode="lin" valueType="num">
                                      <p:cBhvr>
                                        <p:cTn id="36" dur="1000" fill="hold"/>
                                        <p:tgtEl>
                                          <p:spTgt spid="1109014"/>
                                        </p:tgtEl>
                                        <p:attrNameLst>
                                          <p:attrName>ppt_h</p:attrName>
                                        </p:attrNameLst>
                                      </p:cBhvr>
                                      <p:tavLst>
                                        <p:tav tm="0">
                                          <p:val>
                                            <p:fltVal val="0"/>
                                          </p:val>
                                        </p:tav>
                                        <p:tav tm="100000">
                                          <p:val>
                                            <p:strVal val="#ppt_h"/>
                                          </p:val>
                                        </p:tav>
                                      </p:tavLst>
                                    </p:anim>
                                    <p:anim calcmode="lin" valueType="num">
                                      <p:cBhvr>
                                        <p:cTn id="37" dur="1000" fill="hold"/>
                                        <p:tgtEl>
                                          <p:spTgt spid="1109014"/>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110901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5" presetClass="entr" presetSubtype="0" fill="hold" nodeType="clickEffect">
                                  <p:stCondLst>
                                    <p:cond delay="0"/>
                                  </p:stCondLst>
                                  <p:childTnLst>
                                    <p:set>
                                      <p:cBhvr>
                                        <p:cTn id="42" dur="1" fill="hold">
                                          <p:stCondLst>
                                            <p:cond delay="0"/>
                                          </p:stCondLst>
                                        </p:cTn>
                                        <p:tgtEl>
                                          <p:spTgt spid="1109015"/>
                                        </p:tgtEl>
                                        <p:attrNameLst>
                                          <p:attrName>style.visibility</p:attrName>
                                        </p:attrNameLst>
                                      </p:cBhvr>
                                      <p:to>
                                        <p:strVal val="visible"/>
                                      </p:to>
                                    </p:set>
                                    <p:anim calcmode="lin" valueType="num">
                                      <p:cBhvr>
                                        <p:cTn id="43" dur="1000" fill="hold"/>
                                        <p:tgtEl>
                                          <p:spTgt spid="1109015"/>
                                        </p:tgtEl>
                                        <p:attrNameLst>
                                          <p:attrName>ppt_w</p:attrName>
                                        </p:attrNameLst>
                                      </p:cBhvr>
                                      <p:tavLst>
                                        <p:tav tm="0">
                                          <p:val>
                                            <p:fltVal val="0"/>
                                          </p:val>
                                        </p:tav>
                                        <p:tav tm="100000">
                                          <p:val>
                                            <p:strVal val="#ppt_w"/>
                                          </p:val>
                                        </p:tav>
                                      </p:tavLst>
                                    </p:anim>
                                    <p:anim calcmode="lin" valueType="num">
                                      <p:cBhvr>
                                        <p:cTn id="44" dur="1000" fill="hold"/>
                                        <p:tgtEl>
                                          <p:spTgt spid="1109015"/>
                                        </p:tgtEl>
                                        <p:attrNameLst>
                                          <p:attrName>ppt_h</p:attrName>
                                        </p:attrNameLst>
                                      </p:cBhvr>
                                      <p:tavLst>
                                        <p:tav tm="0">
                                          <p:val>
                                            <p:fltVal val="0"/>
                                          </p:val>
                                        </p:tav>
                                        <p:tav tm="100000">
                                          <p:val>
                                            <p:strVal val="#ppt_h"/>
                                          </p:val>
                                        </p:tav>
                                      </p:tavLst>
                                    </p:anim>
                                    <p:anim calcmode="lin" valueType="num">
                                      <p:cBhvr>
                                        <p:cTn id="45" dur="1000" fill="hold"/>
                                        <p:tgtEl>
                                          <p:spTgt spid="1109015"/>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110901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5" presetClass="entr" presetSubtype="0" fill="hold" nodeType="clickEffect">
                                  <p:stCondLst>
                                    <p:cond delay="0"/>
                                  </p:stCondLst>
                                  <p:childTnLst>
                                    <p:set>
                                      <p:cBhvr>
                                        <p:cTn id="50" dur="1" fill="hold">
                                          <p:stCondLst>
                                            <p:cond delay="0"/>
                                          </p:stCondLst>
                                        </p:cTn>
                                        <p:tgtEl>
                                          <p:spTgt spid="1109016"/>
                                        </p:tgtEl>
                                        <p:attrNameLst>
                                          <p:attrName>style.visibility</p:attrName>
                                        </p:attrNameLst>
                                      </p:cBhvr>
                                      <p:to>
                                        <p:strVal val="visible"/>
                                      </p:to>
                                    </p:set>
                                    <p:anim calcmode="lin" valueType="num">
                                      <p:cBhvr>
                                        <p:cTn id="51" dur="1000" fill="hold"/>
                                        <p:tgtEl>
                                          <p:spTgt spid="1109016"/>
                                        </p:tgtEl>
                                        <p:attrNameLst>
                                          <p:attrName>ppt_w</p:attrName>
                                        </p:attrNameLst>
                                      </p:cBhvr>
                                      <p:tavLst>
                                        <p:tav tm="0">
                                          <p:val>
                                            <p:fltVal val="0"/>
                                          </p:val>
                                        </p:tav>
                                        <p:tav tm="100000">
                                          <p:val>
                                            <p:strVal val="#ppt_w"/>
                                          </p:val>
                                        </p:tav>
                                      </p:tavLst>
                                    </p:anim>
                                    <p:anim calcmode="lin" valueType="num">
                                      <p:cBhvr>
                                        <p:cTn id="52" dur="1000" fill="hold"/>
                                        <p:tgtEl>
                                          <p:spTgt spid="1109016"/>
                                        </p:tgtEl>
                                        <p:attrNameLst>
                                          <p:attrName>ppt_h</p:attrName>
                                        </p:attrNameLst>
                                      </p:cBhvr>
                                      <p:tavLst>
                                        <p:tav tm="0">
                                          <p:val>
                                            <p:fltVal val="0"/>
                                          </p:val>
                                        </p:tav>
                                        <p:tav tm="100000">
                                          <p:val>
                                            <p:strVal val="#ppt_h"/>
                                          </p:val>
                                        </p:tav>
                                      </p:tavLst>
                                    </p:anim>
                                    <p:anim calcmode="lin" valueType="num">
                                      <p:cBhvr>
                                        <p:cTn id="53" dur="1000" fill="hold"/>
                                        <p:tgtEl>
                                          <p:spTgt spid="1109016"/>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11090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5" presetClass="entr" presetSubtype="0" fill="hold" nodeType="clickEffect">
                                  <p:stCondLst>
                                    <p:cond delay="0"/>
                                  </p:stCondLst>
                                  <p:childTnLst>
                                    <p:set>
                                      <p:cBhvr>
                                        <p:cTn id="58" dur="1" fill="hold">
                                          <p:stCondLst>
                                            <p:cond delay="0"/>
                                          </p:stCondLst>
                                        </p:cTn>
                                        <p:tgtEl>
                                          <p:spTgt spid="1109017"/>
                                        </p:tgtEl>
                                        <p:attrNameLst>
                                          <p:attrName>style.visibility</p:attrName>
                                        </p:attrNameLst>
                                      </p:cBhvr>
                                      <p:to>
                                        <p:strVal val="visible"/>
                                      </p:to>
                                    </p:set>
                                    <p:anim calcmode="lin" valueType="num">
                                      <p:cBhvr>
                                        <p:cTn id="59" dur="1000" fill="hold"/>
                                        <p:tgtEl>
                                          <p:spTgt spid="1109017"/>
                                        </p:tgtEl>
                                        <p:attrNameLst>
                                          <p:attrName>ppt_w</p:attrName>
                                        </p:attrNameLst>
                                      </p:cBhvr>
                                      <p:tavLst>
                                        <p:tav tm="0">
                                          <p:val>
                                            <p:fltVal val="0"/>
                                          </p:val>
                                        </p:tav>
                                        <p:tav tm="100000">
                                          <p:val>
                                            <p:strVal val="#ppt_w"/>
                                          </p:val>
                                        </p:tav>
                                      </p:tavLst>
                                    </p:anim>
                                    <p:anim calcmode="lin" valueType="num">
                                      <p:cBhvr>
                                        <p:cTn id="60" dur="1000" fill="hold"/>
                                        <p:tgtEl>
                                          <p:spTgt spid="1109017"/>
                                        </p:tgtEl>
                                        <p:attrNameLst>
                                          <p:attrName>ppt_h</p:attrName>
                                        </p:attrNameLst>
                                      </p:cBhvr>
                                      <p:tavLst>
                                        <p:tav tm="0">
                                          <p:val>
                                            <p:fltVal val="0"/>
                                          </p:val>
                                        </p:tav>
                                        <p:tav tm="100000">
                                          <p:val>
                                            <p:strVal val="#ppt_h"/>
                                          </p:val>
                                        </p:tav>
                                      </p:tavLst>
                                    </p:anim>
                                    <p:anim calcmode="lin" valueType="num">
                                      <p:cBhvr>
                                        <p:cTn id="61" dur="1000" fill="hold"/>
                                        <p:tgtEl>
                                          <p:spTgt spid="1109017"/>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110901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1109018"/>
                                        </p:tgtEl>
                                        <p:attrNameLst>
                                          <p:attrName>style.visibility</p:attrName>
                                        </p:attrNameLst>
                                      </p:cBhvr>
                                      <p:to>
                                        <p:strVal val="visible"/>
                                      </p:to>
                                    </p:set>
                                    <p:animEffect transition="in" filter="wipe(up)">
                                      <p:cBhvr>
                                        <p:cTn id="67" dur="3000"/>
                                        <p:tgtEl>
                                          <p:spTgt spid="1109018"/>
                                        </p:tgtEl>
                                      </p:cBhvr>
                                    </p:animEffect>
                                  </p:childTnLst>
                                </p:cTn>
                              </p:par>
                            </p:childTnLst>
                          </p:cTn>
                        </p:par>
                        <p:par>
                          <p:cTn id="68" fill="hold" nodeType="afterGroup">
                            <p:stCondLst>
                              <p:cond delay="3000"/>
                            </p:stCondLst>
                            <p:childTnLst>
                              <p:par>
                                <p:cTn id="69" presetID="15" presetClass="entr" presetSubtype="0" fill="hold" nodeType="afterEffect">
                                  <p:stCondLst>
                                    <p:cond delay="0"/>
                                  </p:stCondLst>
                                  <p:childTnLst>
                                    <p:set>
                                      <p:cBhvr>
                                        <p:cTn id="70" dur="1" fill="hold">
                                          <p:stCondLst>
                                            <p:cond delay="0"/>
                                          </p:stCondLst>
                                        </p:cTn>
                                        <p:tgtEl>
                                          <p:spTgt spid="1109022"/>
                                        </p:tgtEl>
                                        <p:attrNameLst>
                                          <p:attrName>style.visibility</p:attrName>
                                        </p:attrNameLst>
                                      </p:cBhvr>
                                      <p:to>
                                        <p:strVal val="visible"/>
                                      </p:to>
                                    </p:set>
                                    <p:anim calcmode="lin" valueType="num">
                                      <p:cBhvr>
                                        <p:cTn id="71" dur="1000" fill="hold"/>
                                        <p:tgtEl>
                                          <p:spTgt spid="1109022"/>
                                        </p:tgtEl>
                                        <p:attrNameLst>
                                          <p:attrName>ppt_w</p:attrName>
                                        </p:attrNameLst>
                                      </p:cBhvr>
                                      <p:tavLst>
                                        <p:tav tm="0">
                                          <p:val>
                                            <p:fltVal val="0"/>
                                          </p:val>
                                        </p:tav>
                                        <p:tav tm="100000">
                                          <p:val>
                                            <p:strVal val="#ppt_w"/>
                                          </p:val>
                                        </p:tav>
                                      </p:tavLst>
                                    </p:anim>
                                    <p:anim calcmode="lin" valueType="num">
                                      <p:cBhvr>
                                        <p:cTn id="72" dur="1000" fill="hold"/>
                                        <p:tgtEl>
                                          <p:spTgt spid="1109022"/>
                                        </p:tgtEl>
                                        <p:attrNameLst>
                                          <p:attrName>ppt_h</p:attrName>
                                        </p:attrNameLst>
                                      </p:cBhvr>
                                      <p:tavLst>
                                        <p:tav tm="0">
                                          <p:val>
                                            <p:fltVal val="0"/>
                                          </p:val>
                                        </p:tav>
                                        <p:tav tm="100000">
                                          <p:val>
                                            <p:strVal val="#ppt_h"/>
                                          </p:val>
                                        </p:tav>
                                      </p:tavLst>
                                    </p:anim>
                                    <p:anim calcmode="lin" valueType="num">
                                      <p:cBhvr>
                                        <p:cTn id="73" dur="1000" fill="hold"/>
                                        <p:tgtEl>
                                          <p:spTgt spid="1109022"/>
                                        </p:tgtEl>
                                        <p:attrNameLst>
                                          <p:attrName>ppt_x</p:attrName>
                                        </p:attrNameLst>
                                      </p:cBhvr>
                                      <p:tavLst>
                                        <p:tav tm="0" fmla="#ppt_x+(cos(-2*pi*(1-$))*-#ppt_x-sin(-2*pi*(1-$))*(1-#ppt_y))*(1-$)">
                                          <p:val>
                                            <p:fltVal val="0"/>
                                          </p:val>
                                        </p:tav>
                                        <p:tav tm="100000">
                                          <p:val>
                                            <p:fltVal val="1"/>
                                          </p:val>
                                        </p:tav>
                                      </p:tavLst>
                                    </p:anim>
                                    <p:anim calcmode="lin" valueType="num">
                                      <p:cBhvr>
                                        <p:cTn id="74" dur="1000" fill="hold"/>
                                        <p:tgtEl>
                                          <p:spTgt spid="110902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1109020"/>
                                        </p:tgtEl>
                                        <p:attrNameLst>
                                          <p:attrName>style.visibility</p:attrName>
                                        </p:attrNameLst>
                                      </p:cBhvr>
                                      <p:to>
                                        <p:strVal val="visible"/>
                                      </p:to>
                                    </p:set>
                                    <p:animEffect transition="in" filter="wipe(left)">
                                      <p:cBhvr>
                                        <p:cTn id="79" dur="500"/>
                                        <p:tgtEl>
                                          <p:spTgt spid="1109020"/>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109006"/>
                                        </p:tgtEl>
                                        <p:attrNameLst>
                                          <p:attrName>style.visibility</p:attrName>
                                        </p:attrNameLst>
                                      </p:cBhvr>
                                      <p:to>
                                        <p:strVal val="visible"/>
                                      </p:to>
                                    </p:set>
                                    <p:animEffect transition="in" filter="wipe(left)">
                                      <p:cBhvr>
                                        <p:cTn id="84" dur="500"/>
                                        <p:tgtEl>
                                          <p:spTgt spid="1109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9006" grpId="0"/>
      <p:bldP spid="1109013" grpId="0"/>
      <p:bldP spid="1109019" grpId="0"/>
      <p:bldP spid="1109020" grpId="0"/>
      <p:bldP spid="11090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22F3E-9B8C-E577-70E3-E18DF26D7A69}"/>
              </a:ext>
            </a:extLst>
          </p:cNvPr>
          <p:cNvSpPr>
            <a:spLocks noGrp="1"/>
          </p:cNvSpPr>
          <p:nvPr>
            <p:ph type="title"/>
          </p:nvPr>
        </p:nvSpPr>
        <p:spPr>
          <a:xfrm>
            <a:off x="323850" y="260350"/>
            <a:ext cx="7884554" cy="720725"/>
          </a:xfrm>
        </p:spPr>
        <p:txBody>
          <a:bodyPr/>
          <a:lstStyle/>
          <a:p>
            <a:r>
              <a:rPr lang="zh-CN" altLang="en-US" sz="3600" b="1" dirty="0">
                <a:solidFill>
                  <a:srgbClr val="FF0000"/>
                </a:solidFill>
              </a:rPr>
              <a:t>四种组态负反馈放大电路的比较</a:t>
            </a:r>
            <a:r>
              <a:rPr lang="en-US" altLang="zh-CN" sz="3600" b="1" dirty="0">
                <a:sym typeface="+mn-ea"/>
              </a:rPr>
              <a:t>P239</a:t>
            </a:r>
            <a:endParaRPr lang="zh-CN" altLang="en-US" dirty="0"/>
          </a:p>
        </p:txBody>
      </p:sp>
      <p:sp>
        <p:nvSpPr>
          <p:cNvPr id="3" name="灯片编号占位符 2">
            <a:extLst>
              <a:ext uri="{FF2B5EF4-FFF2-40B4-BE49-F238E27FC236}">
                <a16:creationId xmlns:a16="http://schemas.microsoft.com/office/drawing/2014/main" id="{754FBD10-5EE2-1AB8-D483-1597752289CC}"/>
              </a:ext>
            </a:extLst>
          </p:cNvPr>
          <p:cNvSpPr>
            <a:spLocks noGrp="1"/>
          </p:cNvSpPr>
          <p:nvPr>
            <p:ph type="sldNum" sz="quarter" idx="10"/>
          </p:nvPr>
        </p:nvSpPr>
        <p:spPr/>
        <p:txBody>
          <a:bodyPr/>
          <a:lstStyle/>
          <a:p>
            <a:pPr>
              <a:defRPr/>
            </a:pPr>
            <a:fld id="{87BCB6E0-038C-4452-9680-FCCE0D3E429B}" type="slidenum">
              <a:rPr lang="zh-CN" altLang="en-US" smtClean="0"/>
              <a:pPr>
                <a:defRPr/>
              </a:pPr>
              <a:t>45</a:t>
            </a:fld>
            <a:endParaRPr lang="en-US" altLang="zh-CN"/>
          </a:p>
        </p:txBody>
      </p:sp>
      <p:pic>
        <p:nvPicPr>
          <p:cNvPr id="4" name="Picture 593">
            <a:extLst>
              <a:ext uri="{FF2B5EF4-FFF2-40B4-BE49-F238E27FC236}">
                <a16:creationId xmlns:a16="http://schemas.microsoft.com/office/drawing/2014/main" id="{8DB336B8-1E51-67A3-B195-B6A04D0F7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412776"/>
            <a:ext cx="9061921"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437319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9">
            <a:extLst>
              <a:ext uri="{FF2B5EF4-FFF2-40B4-BE49-F238E27FC236}">
                <a16:creationId xmlns:a16="http://schemas.microsoft.com/office/drawing/2014/main" id="{0D323A26-060F-59EA-503B-381278FBBE23}"/>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8B12452A-1C9A-49C8-8DBD-72F8B40D9628}" type="slidenum">
              <a:rPr lang="zh-CN" altLang="en-US" sz="1600" smtClean="0">
                <a:solidFill>
                  <a:srgbClr val="FFFF00"/>
                </a:solidFill>
                <a:ea typeface="宋体" panose="02010600030101010101" pitchFamily="2" charset="-122"/>
              </a:rPr>
              <a:pPr>
                <a:lnSpc>
                  <a:spcPct val="100000"/>
                </a:lnSpc>
                <a:spcBef>
                  <a:spcPct val="0"/>
                </a:spcBef>
                <a:buFontTx/>
                <a:buNone/>
              </a:pPr>
              <a:t>46</a:t>
            </a:fld>
            <a:endParaRPr lang="en-US" altLang="zh-CN" sz="1600">
              <a:solidFill>
                <a:srgbClr val="FFFF00"/>
              </a:solidFill>
              <a:ea typeface="宋体" panose="02010600030101010101" pitchFamily="2" charset="-122"/>
            </a:endParaRPr>
          </a:p>
        </p:txBody>
      </p:sp>
      <p:graphicFrame>
        <p:nvGraphicFramePr>
          <p:cNvPr id="1115157" name="Object 21">
            <a:extLst>
              <a:ext uri="{FF2B5EF4-FFF2-40B4-BE49-F238E27FC236}">
                <a16:creationId xmlns:a16="http://schemas.microsoft.com/office/drawing/2014/main" id="{BB1250AA-C641-FDA9-B0A7-7FE81493EE3E}"/>
              </a:ext>
            </a:extLst>
          </p:cNvPr>
          <p:cNvGraphicFramePr>
            <a:graphicFrameLocks noChangeAspect="1"/>
          </p:cNvGraphicFramePr>
          <p:nvPr/>
        </p:nvGraphicFramePr>
        <p:xfrm>
          <a:off x="935038" y="1952625"/>
          <a:ext cx="3876675" cy="1630363"/>
        </p:xfrm>
        <a:graphic>
          <a:graphicData uri="http://schemas.openxmlformats.org/presentationml/2006/ole">
            <mc:AlternateContent xmlns:mc="http://schemas.openxmlformats.org/markup-compatibility/2006">
              <mc:Choice xmlns:v="urn:schemas-microsoft-com:vml" Requires="v">
                <p:oleObj name="Visio" r:id="rId3" imgW="2279523" imgH="958596" progId="Visio.Drawing.11">
                  <p:embed/>
                </p:oleObj>
              </mc:Choice>
              <mc:Fallback>
                <p:oleObj name="Visio" r:id="rId3" imgW="2279523" imgH="958596" progId="Visio.Drawing.11">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38" y="1952625"/>
                        <a:ext cx="3876675"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0" name="Rectangle 3">
            <a:extLst>
              <a:ext uri="{FF2B5EF4-FFF2-40B4-BE49-F238E27FC236}">
                <a16:creationId xmlns:a16="http://schemas.microsoft.com/office/drawing/2014/main" id="{F1C1D592-89ED-AEAD-DE29-EF1789294E27}"/>
              </a:ext>
            </a:extLst>
          </p:cNvPr>
          <p:cNvSpPr>
            <a:spLocks noGrp="1" noChangeArrowheads="1"/>
          </p:cNvSpPr>
          <p:nvPr>
            <p:ph type="title"/>
          </p:nvPr>
        </p:nvSpPr>
        <p:spPr>
          <a:xfrm>
            <a:off x="358775" y="1052513"/>
            <a:ext cx="5757863" cy="4413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38088" bIns="38088">
            <a:spAutoFit/>
          </a:bodyPr>
          <a:lstStyle/>
          <a:p>
            <a:r>
              <a:rPr lang="en-US" altLang="zh-CN" sz="2400" b="1">
                <a:solidFill>
                  <a:schemeClr val="tx1"/>
                </a:solidFill>
              </a:rPr>
              <a:t>9.2.1</a:t>
            </a:r>
            <a:r>
              <a:rPr lang="zh-CN" altLang="en-US" sz="2400" b="1">
                <a:solidFill>
                  <a:schemeClr val="tx1"/>
                </a:solidFill>
              </a:rPr>
              <a:t>负反馈放大电路的一般表达式</a:t>
            </a:r>
          </a:p>
        </p:txBody>
      </p:sp>
      <p:sp>
        <p:nvSpPr>
          <p:cNvPr id="1115140" name="AutoShape 4">
            <a:extLst>
              <a:ext uri="{FF2B5EF4-FFF2-40B4-BE49-F238E27FC236}">
                <a16:creationId xmlns:a16="http://schemas.microsoft.com/office/drawing/2014/main" id="{26DF2C54-B5BD-44F8-CE15-AAFB47D8075B}"/>
              </a:ext>
            </a:extLst>
          </p:cNvPr>
          <p:cNvSpPr>
            <a:spLocks/>
          </p:cNvSpPr>
          <p:nvPr/>
        </p:nvSpPr>
        <p:spPr bwMode="auto">
          <a:xfrm>
            <a:off x="5292725" y="3357563"/>
            <a:ext cx="3671888" cy="841375"/>
          </a:xfrm>
          <a:prstGeom prst="borderCallout2">
            <a:avLst>
              <a:gd name="adj1" fmla="val 9472"/>
              <a:gd name="adj2" fmla="val -2074"/>
              <a:gd name="adj3" fmla="val 9472"/>
              <a:gd name="adj4" fmla="val -5921"/>
              <a:gd name="adj5" fmla="val -49079"/>
              <a:gd name="adj6" fmla="val -9903"/>
            </a:avLst>
          </a:prstGeom>
          <a:solidFill>
            <a:srgbClr val="FFFFCC"/>
          </a:solid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kumimoji="1" lang="zh-CN" altLang="en-US" sz="2400" b="1">
                <a:solidFill>
                  <a:srgbClr val="000000"/>
                </a:solidFill>
              </a:rPr>
              <a:t>决定反馈量和输出量关系的所有元件所组成的网络</a:t>
            </a:r>
          </a:p>
        </p:txBody>
      </p:sp>
      <p:sp>
        <p:nvSpPr>
          <p:cNvPr id="1115141" name="AutoShape 5">
            <a:extLst>
              <a:ext uri="{FF2B5EF4-FFF2-40B4-BE49-F238E27FC236}">
                <a16:creationId xmlns:a16="http://schemas.microsoft.com/office/drawing/2014/main" id="{AB81B291-F8D3-732D-7953-7E8CE43A2E02}"/>
              </a:ext>
            </a:extLst>
          </p:cNvPr>
          <p:cNvSpPr>
            <a:spLocks/>
          </p:cNvSpPr>
          <p:nvPr/>
        </p:nvSpPr>
        <p:spPr bwMode="auto">
          <a:xfrm>
            <a:off x="5688013" y="1592263"/>
            <a:ext cx="2413000" cy="841375"/>
          </a:xfrm>
          <a:prstGeom prst="borderCallout2">
            <a:avLst>
              <a:gd name="adj1" fmla="val 7273"/>
              <a:gd name="adj2" fmla="val -3157"/>
              <a:gd name="adj3" fmla="val 7273"/>
              <a:gd name="adj4" fmla="val -52171"/>
              <a:gd name="adj5" fmla="val 85856"/>
              <a:gd name="adj6" fmla="val -102894"/>
            </a:avLst>
          </a:prstGeom>
          <a:solidFill>
            <a:srgbClr val="FFFFCC"/>
          </a:solid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kumimoji="1" lang="zh-CN" altLang="en-US" sz="2400" b="1">
                <a:solidFill>
                  <a:srgbClr val="000000"/>
                </a:solidFill>
              </a:rPr>
              <a:t>负反馈放大电路</a:t>
            </a:r>
          </a:p>
          <a:p>
            <a:pPr eaLnBrk="1" hangingPunct="1">
              <a:lnSpc>
                <a:spcPct val="100000"/>
              </a:lnSpc>
              <a:spcBef>
                <a:spcPct val="0"/>
              </a:spcBef>
              <a:buFontTx/>
              <a:buNone/>
            </a:pPr>
            <a:r>
              <a:rPr kumimoji="1" lang="zh-CN" altLang="en-US" sz="2400" b="1">
                <a:solidFill>
                  <a:srgbClr val="000000"/>
                </a:solidFill>
              </a:rPr>
              <a:t>的基本放大电路</a:t>
            </a:r>
          </a:p>
        </p:txBody>
      </p:sp>
      <p:sp>
        <p:nvSpPr>
          <p:cNvPr id="1115142" name="AutoShape 6">
            <a:extLst>
              <a:ext uri="{FF2B5EF4-FFF2-40B4-BE49-F238E27FC236}">
                <a16:creationId xmlns:a16="http://schemas.microsoft.com/office/drawing/2014/main" id="{A971BF59-36BF-32FE-7BC8-CFA3E85C8454}"/>
              </a:ext>
            </a:extLst>
          </p:cNvPr>
          <p:cNvSpPr>
            <a:spLocks/>
          </p:cNvSpPr>
          <p:nvPr/>
        </p:nvSpPr>
        <p:spPr bwMode="auto">
          <a:xfrm>
            <a:off x="4319588" y="2600325"/>
            <a:ext cx="1547812" cy="476250"/>
          </a:xfrm>
          <a:prstGeom prst="borderCallout2">
            <a:avLst>
              <a:gd name="adj1" fmla="val 13583"/>
              <a:gd name="adj2" fmla="val -4921"/>
              <a:gd name="adj3" fmla="val 13583"/>
              <a:gd name="adj4" fmla="val -23898"/>
              <a:gd name="adj5" fmla="val 120944"/>
              <a:gd name="adj6" fmla="val -56000"/>
            </a:avLst>
          </a:prstGeom>
          <a:solidFill>
            <a:srgbClr val="FFFFCC"/>
          </a:solid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kumimoji="1" lang="zh-CN" altLang="en-US" sz="2400" b="1">
                <a:solidFill>
                  <a:srgbClr val="000000"/>
                </a:solidFill>
              </a:rPr>
              <a:t>反馈网络</a:t>
            </a:r>
          </a:p>
        </p:txBody>
      </p:sp>
      <p:sp>
        <p:nvSpPr>
          <p:cNvPr id="1115143" name="Text Box 7">
            <a:extLst>
              <a:ext uri="{FF2B5EF4-FFF2-40B4-BE49-F238E27FC236}">
                <a16:creationId xmlns:a16="http://schemas.microsoft.com/office/drawing/2014/main" id="{C55E2DCB-74FA-604B-2BF1-6A601B6AD2DC}"/>
              </a:ext>
            </a:extLst>
          </p:cNvPr>
          <p:cNvSpPr txBox="1">
            <a:spLocks noChangeArrowheads="1"/>
          </p:cNvSpPr>
          <p:nvPr/>
        </p:nvSpPr>
        <p:spPr bwMode="auto">
          <a:xfrm>
            <a:off x="900113" y="3716338"/>
            <a:ext cx="4103687" cy="466725"/>
          </a:xfrm>
          <a:prstGeom prst="rect">
            <a:avLst/>
          </a:prstGeom>
          <a:solidFill>
            <a:srgbClr val="B7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sz="2400" b="1"/>
              <a:t>方框图中信号是单向流通的。</a:t>
            </a:r>
          </a:p>
        </p:txBody>
      </p:sp>
      <p:sp>
        <p:nvSpPr>
          <p:cNvPr id="1115145" name="Text Box 9">
            <a:extLst>
              <a:ext uri="{FF2B5EF4-FFF2-40B4-BE49-F238E27FC236}">
                <a16:creationId xmlns:a16="http://schemas.microsoft.com/office/drawing/2014/main" id="{8A1EEA96-96C9-C3EE-7DBA-F4AC16091224}"/>
              </a:ext>
            </a:extLst>
          </p:cNvPr>
          <p:cNvSpPr txBox="1">
            <a:spLocks noChangeArrowheads="1"/>
          </p:cNvSpPr>
          <p:nvPr/>
        </p:nvSpPr>
        <p:spPr bwMode="auto">
          <a:xfrm>
            <a:off x="4103688" y="4365625"/>
            <a:ext cx="165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kumimoji="1" lang="zh-CN" altLang="en-US" sz="2400">
                <a:solidFill>
                  <a:srgbClr val="000000"/>
                </a:solidFill>
                <a:latin typeface="Verdana" panose="020B0604030504040204" pitchFamily="34" charset="0"/>
              </a:rPr>
              <a:t>反馈系数</a:t>
            </a:r>
            <a:endParaRPr kumimoji="1" lang="zh-CN" altLang="en-US" sz="2400"/>
          </a:p>
        </p:txBody>
      </p:sp>
      <p:graphicFrame>
        <p:nvGraphicFramePr>
          <p:cNvPr id="1115146" name="Object 10">
            <a:extLst>
              <a:ext uri="{FF2B5EF4-FFF2-40B4-BE49-F238E27FC236}">
                <a16:creationId xmlns:a16="http://schemas.microsoft.com/office/drawing/2014/main" id="{9843E64D-7EE0-2EE7-EFD1-DE78BC03E512}"/>
              </a:ext>
            </a:extLst>
          </p:cNvPr>
          <p:cNvGraphicFramePr>
            <a:graphicFrameLocks noChangeAspect="1"/>
          </p:cNvGraphicFramePr>
          <p:nvPr/>
        </p:nvGraphicFramePr>
        <p:xfrm>
          <a:off x="4140200" y="4818063"/>
          <a:ext cx="1173163" cy="1008062"/>
        </p:xfrm>
        <a:graphic>
          <a:graphicData uri="http://schemas.openxmlformats.org/presentationml/2006/ole">
            <mc:AlternateContent xmlns:mc="http://schemas.openxmlformats.org/markup-compatibility/2006">
              <mc:Choice xmlns:v="urn:schemas-microsoft-com:vml" Requires="v">
                <p:oleObj name="Equation" r:id="rId5" imgW="533169" imgH="457002" progId="Equation.DSMT4">
                  <p:embed/>
                </p:oleObj>
              </mc:Choice>
              <mc:Fallback>
                <p:oleObj name="Equation" r:id="rId5" imgW="533169" imgH="457002"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4818063"/>
                        <a:ext cx="1173163" cy="1008062"/>
                      </a:xfrm>
                      <a:prstGeom prst="rect">
                        <a:avLst/>
                      </a:prstGeom>
                      <a:solidFill>
                        <a:srgbClr val="CC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5148" name="Text Box 12">
            <a:extLst>
              <a:ext uri="{FF2B5EF4-FFF2-40B4-BE49-F238E27FC236}">
                <a16:creationId xmlns:a16="http://schemas.microsoft.com/office/drawing/2014/main" id="{956FDFF2-A096-F1D6-467D-3CD1AD159ADB}"/>
              </a:ext>
            </a:extLst>
          </p:cNvPr>
          <p:cNvSpPr txBox="1">
            <a:spLocks noChangeArrowheads="1"/>
          </p:cNvSpPr>
          <p:nvPr/>
        </p:nvSpPr>
        <p:spPr bwMode="auto">
          <a:xfrm>
            <a:off x="5435600" y="4365625"/>
            <a:ext cx="370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kumimoji="1" lang="zh-CN" altLang="en-US" sz="2400">
                <a:solidFill>
                  <a:srgbClr val="000000"/>
                </a:solidFill>
                <a:latin typeface="Verdana" panose="020B0604030504040204" pitchFamily="34" charset="0"/>
              </a:rPr>
              <a:t>反馈放大电路的放大倍数</a:t>
            </a:r>
            <a:endParaRPr kumimoji="1" lang="zh-CN" altLang="en-US" sz="2400"/>
          </a:p>
        </p:txBody>
      </p:sp>
      <p:graphicFrame>
        <p:nvGraphicFramePr>
          <p:cNvPr id="1115149" name="Object 13">
            <a:extLst>
              <a:ext uri="{FF2B5EF4-FFF2-40B4-BE49-F238E27FC236}">
                <a16:creationId xmlns:a16="http://schemas.microsoft.com/office/drawing/2014/main" id="{235B0AA3-07BA-0503-431D-ED909776010E}"/>
              </a:ext>
            </a:extLst>
          </p:cNvPr>
          <p:cNvGraphicFramePr>
            <a:graphicFrameLocks noChangeAspect="1"/>
          </p:cNvGraphicFramePr>
          <p:nvPr/>
        </p:nvGraphicFramePr>
        <p:xfrm>
          <a:off x="6659563" y="4819650"/>
          <a:ext cx="1257300" cy="1008063"/>
        </p:xfrm>
        <a:graphic>
          <a:graphicData uri="http://schemas.openxmlformats.org/presentationml/2006/ole">
            <mc:AlternateContent xmlns:mc="http://schemas.openxmlformats.org/markup-compatibility/2006">
              <mc:Choice xmlns:v="urn:schemas-microsoft-com:vml" Requires="v">
                <p:oleObj name="Equation" r:id="rId7" imgW="571500" imgH="457200" progId="Equation.DSMT4">
                  <p:embed/>
                </p:oleObj>
              </mc:Choice>
              <mc:Fallback>
                <p:oleObj name="Equation" r:id="rId7" imgW="571500" imgH="457200"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563" y="4819650"/>
                        <a:ext cx="1257300" cy="1008063"/>
                      </a:xfrm>
                      <a:prstGeom prst="rect">
                        <a:avLst/>
                      </a:prstGeom>
                      <a:solidFill>
                        <a:srgbClr val="CC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5152" name="Text Box 16">
            <a:extLst>
              <a:ext uri="{FF2B5EF4-FFF2-40B4-BE49-F238E27FC236}">
                <a16:creationId xmlns:a16="http://schemas.microsoft.com/office/drawing/2014/main" id="{C10CA9D1-0D3E-9E6D-B79C-8BF837D54E99}"/>
              </a:ext>
            </a:extLst>
          </p:cNvPr>
          <p:cNvSpPr txBox="1">
            <a:spLocks noChangeArrowheads="1"/>
          </p:cNvSpPr>
          <p:nvPr/>
        </p:nvSpPr>
        <p:spPr bwMode="auto">
          <a:xfrm>
            <a:off x="323850" y="4329113"/>
            <a:ext cx="370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sz="2400">
                <a:solidFill>
                  <a:srgbClr val="000000"/>
                </a:solidFill>
                <a:latin typeface="Verdana" panose="020B0604030504040204" pitchFamily="34" charset="0"/>
              </a:rPr>
              <a:t>基本放大电路的放大倍数</a:t>
            </a:r>
          </a:p>
        </p:txBody>
      </p:sp>
      <p:graphicFrame>
        <p:nvGraphicFramePr>
          <p:cNvPr id="1115153" name="Object 17">
            <a:extLst>
              <a:ext uri="{FF2B5EF4-FFF2-40B4-BE49-F238E27FC236}">
                <a16:creationId xmlns:a16="http://schemas.microsoft.com/office/drawing/2014/main" id="{04206803-3A8B-51D8-5A55-3EDD2AE041FF}"/>
              </a:ext>
            </a:extLst>
          </p:cNvPr>
          <p:cNvGraphicFramePr>
            <a:graphicFrameLocks noGrp="1" noChangeAspect="1"/>
          </p:cNvGraphicFramePr>
          <p:nvPr>
            <p:ph idx="1"/>
          </p:nvPr>
        </p:nvGraphicFramePr>
        <p:xfrm>
          <a:off x="1547813" y="4818063"/>
          <a:ext cx="1228725" cy="1008062"/>
        </p:xfrm>
        <a:graphic>
          <a:graphicData uri="http://schemas.openxmlformats.org/presentationml/2006/ole">
            <mc:AlternateContent xmlns:mc="http://schemas.openxmlformats.org/markup-compatibility/2006">
              <mc:Choice xmlns:v="urn:schemas-microsoft-com:vml" Requires="v">
                <p:oleObj name="Equation" r:id="rId9" imgW="558800" imgH="457200" progId="Equation.DSMT4">
                  <p:embed/>
                </p:oleObj>
              </mc:Choice>
              <mc:Fallback>
                <p:oleObj name="Equation" r:id="rId9" imgW="558800" imgH="457200" progId="Equation.DSMT4">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813" y="4818063"/>
                        <a:ext cx="1228725" cy="1008062"/>
                      </a:xfrm>
                      <a:prstGeom prst="rect">
                        <a:avLst/>
                      </a:prstGeom>
                      <a:solidFill>
                        <a:srgbClr val="B7FFFF"/>
                      </a:solidFill>
                      <a:ln w="9525" cap="flat" cmpd="sng" algn="ctr">
                        <a:solidFill>
                          <a:srgbClr val="FF0000"/>
                        </a:solidFill>
                        <a:prstDash val="solid"/>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31" name="Rectangle 18">
            <a:extLst>
              <a:ext uri="{FF2B5EF4-FFF2-40B4-BE49-F238E27FC236}">
                <a16:creationId xmlns:a16="http://schemas.microsoft.com/office/drawing/2014/main" id="{B00B6B81-E31C-7045-5C47-155ECA6E493B}"/>
              </a:ext>
            </a:extLst>
          </p:cNvPr>
          <p:cNvSpPr>
            <a:spLocks noChangeArrowheads="1"/>
          </p:cNvSpPr>
          <p:nvPr/>
        </p:nvSpPr>
        <p:spPr bwMode="auto">
          <a:xfrm>
            <a:off x="611188" y="1484313"/>
            <a:ext cx="1331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en-US" altLang="zh-CN" sz="2400" b="1"/>
              <a:t>1.</a:t>
            </a:r>
            <a:r>
              <a:rPr lang="zh-CN" altLang="en-US" sz="2400" b="1"/>
              <a:t>方框图</a:t>
            </a:r>
          </a:p>
        </p:txBody>
      </p:sp>
      <p:sp>
        <p:nvSpPr>
          <p:cNvPr id="60432" name="Rectangle 19">
            <a:extLst>
              <a:ext uri="{FF2B5EF4-FFF2-40B4-BE49-F238E27FC236}">
                <a16:creationId xmlns:a16="http://schemas.microsoft.com/office/drawing/2014/main" id="{582D3827-475C-602B-2C7B-286FDC5AA598}"/>
              </a:ext>
            </a:extLst>
          </p:cNvPr>
          <p:cNvSpPr>
            <a:spLocks noChangeArrowheads="1"/>
          </p:cNvSpPr>
          <p:nvPr/>
        </p:nvSpPr>
        <p:spPr bwMode="auto">
          <a:xfrm>
            <a:off x="265113" y="333375"/>
            <a:ext cx="848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en-US" altLang="zh-CN">
                <a:solidFill>
                  <a:srgbClr val="FF0000"/>
                </a:solidFill>
              </a:rPr>
              <a:t>9.2</a:t>
            </a:r>
            <a:r>
              <a:rPr lang="zh-CN" altLang="en-US">
                <a:solidFill>
                  <a:srgbClr val="FF0000"/>
                </a:solidFill>
              </a:rPr>
              <a:t>　负反馈放大电路的方框图及一般表达式</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15157"/>
                                        </p:tgtEl>
                                        <p:attrNameLst>
                                          <p:attrName>style.visibility</p:attrName>
                                        </p:attrNameLst>
                                      </p:cBhvr>
                                      <p:to>
                                        <p:strVal val="visible"/>
                                      </p:to>
                                    </p:set>
                                    <p:animEffect transition="in" filter="wipe(down)">
                                      <p:cBhvr>
                                        <p:cTn id="7" dur="500"/>
                                        <p:tgtEl>
                                          <p:spTgt spid="11151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11514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111514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115140"/>
                                        </p:tgtEl>
                                        <p:attrNameLst>
                                          <p:attrName>style.visibility</p:attrName>
                                        </p:attrNameLst>
                                      </p:cBhvr>
                                      <p:to>
                                        <p:strVal val="visible"/>
                                      </p:to>
                                    </p:set>
                                    <p:animEffect transition="in" filter="wipe(left)">
                                      <p:cBhvr>
                                        <p:cTn id="20" dur="500"/>
                                        <p:tgtEl>
                                          <p:spTgt spid="111514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1115143"/>
                                        </p:tgtEl>
                                        <p:attrNameLst>
                                          <p:attrName>style.visibility</p:attrName>
                                        </p:attrNameLst>
                                      </p:cBhvr>
                                      <p:to>
                                        <p:strVal val="visible"/>
                                      </p:to>
                                    </p:set>
                                    <p:animEffect transition="in" filter="wipe(left)">
                                      <p:cBhvr>
                                        <p:cTn id="25" dur="500"/>
                                        <p:tgtEl>
                                          <p:spTgt spid="111514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115152"/>
                                        </p:tgtEl>
                                        <p:attrNameLst>
                                          <p:attrName>style.visibility</p:attrName>
                                        </p:attrNameLst>
                                      </p:cBhvr>
                                      <p:to>
                                        <p:strVal val="visible"/>
                                      </p:to>
                                    </p:set>
                                    <p:animEffect transition="in" filter="wipe(left)">
                                      <p:cBhvr>
                                        <p:cTn id="30" dur="500"/>
                                        <p:tgtEl>
                                          <p:spTgt spid="1115152"/>
                                        </p:tgtEl>
                                      </p:cBhvr>
                                    </p:animEffect>
                                  </p:childTnLst>
                                </p:cTn>
                              </p:par>
                            </p:childTnLst>
                          </p:cTn>
                        </p:par>
                        <p:par>
                          <p:cTn id="31" fill="hold" nodeType="afterGroup">
                            <p:stCondLst>
                              <p:cond delay="500"/>
                            </p:stCondLst>
                            <p:childTnLst>
                              <p:par>
                                <p:cTn id="32" presetID="22" presetClass="entr" presetSubtype="8" fill="hold" nodeType="afterEffect">
                                  <p:stCondLst>
                                    <p:cond delay="0"/>
                                  </p:stCondLst>
                                  <p:childTnLst>
                                    <p:set>
                                      <p:cBhvr>
                                        <p:cTn id="33" dur="1" fill="hold">
                                          <p:stCondLst>
                                            <p:cond delay="0"/>
                                          </p:stCondLst>
                                        </p:cTn>
                                        <p:tgtEl>
                                          <p:spTgt spid="1115153"/>
                                        </p:tgtEl>
                                        <p:attrNameLst>
                                          <p:attrName>style.visibility</p:attrName>
                                        </p:attrNameLst>
                                      </p:cBhvr>
                                      <p:to>
                                        <p:strVal val="visible"/>
                                      </p:to>
                                    </p:set>
                                    <p:animEffect transition="in" filter="wipe(left)">
                                      <p:cBhvr>
                                        <p:cTn id="34" dur="500"/>
                                        <p:tgtEl>
                                          <p:spTgt spid="111515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115145"/>
                                        </p:tgtEl>
                                        <p:attrNameLst>
                                          <p:attrName>style.visibility</p:attrName>
                                        </p:attrNameLst>
                                      </p:cBhvr>
                                      <p:to>
                                        <p:strVal val="visible"/>
                                      </p:to>
                                    </p:set>
                                    <p:animEffect transition="in" filter="wipe(left)">
                                      <p:cBhvr>
                                        <p:cTn id="39" dur="500"/>
                                        <p:tgtEl>
                                          <p:spTgt spid="1115145"/>
                                        </p:tgtEl>
                                      </p:cBhvr>
                                    </p:animEffect>
                                  </p:childTnLst>
                                </p:cTn>
                              </p:par>
                            </p:childTnLst>
                          </p:cTn>
                        </p:par>
                        <p:par>
                          <p:cTn id="40" fill="hold" nodeType="afterGroup">
                            <p:stCondLst>
                              <p:cond delay="500"/>
                            </p:stCondLst>
                            <p:childTnLst>
                              <p:par>
                                <p:cTn id="41" presetID="22" presetClass="entr" presetSubtype="8" fill="hold" nodeType="afterEffect">
                                  <p:stCondLst>
                                    <p:cond delay="0"/>
                                  </p:stCondLst>
                                  <p:childTnLst>
                                    <p:set>
                                      <p:cBhvr>
                                        <p:cTn id="42" dur="1" fill="hold">
                                          <p:stCondLst>
                                            <p:cond delay="0"/>
                                          </p:stCondLst>
                                        </p:cTn>
                                        <p:tgtEl>
                                          <p:spTgt spid="1115146"/>
                                        </p:tgtEl>
                                        <p:attrNameLst>
                                          <p:attrName>style.visibility</p:attrName>
                                        </p:attrNameLst>
                                      </p:cBhvr>
                                      <p:to>
                                        <p:strVal val="visible"/>
                                      </p:to>
                                    </p:set>
                                    <p:animEffect transition="in" filter="wipe(left)">
                                      <p:cBhvr>
                                        <p:cTn id="43" dur="500"/>
                                        <p:tgtEl>
                                          <p:spTgt spid="111514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115148"/>
                                        </p:tgtEl>
                                        <p:attrNameLst>
                                          <p:attrName>style.visibility</p:attrName>
                                        </p:attrNameLst>
                                      </p:cBhvr>
                                      <p:to>
                                        <p:strVal val="visible"/>
                                      </p:to>
                                    </p:set>
                                    <p:animEffect transition="in" filter="wipe(left)">
                                      <p:cBhvr>
                                        <p:cTn id="48" dur="500"/>
                                        <p:tgtEl>
                                          <p:spTgt spid="1115148"/>
                                        </p:tgtEl>
                                      </p:cBhvr>
                                    </p:animEffect>
                                  </p:childTnLst>
                                </p:cTn>
                              </p:par>
                            </p:childTnLst>
                          </p:cTn>
                        </p:par>
                        <p:par>
                          <p:cTn id="49" fill="hold" nodeType="afterGroup">
                            <p:stCondLst>
                              <p:cond delay="500"/>
                            </p:stCondLst>
                            <p:childTnLst>
                              <p:par>
                                <p:cTn id="50" presetID="22" presetClass="entr" presetSubtype="8" fill="hold" nodeType="afterEffect">
                                  <p:stCondLst>
                                    <p:cond delay="0"/>
                                  </p:stCondLst>
                                  <p:childTnLst>
                                    <p:set>
                                      <p:cBhvr>
                                        <p:cTn id="51" dur="1" fill="hold">
                                          <p:stCondLst>
                                            <p:cond delay="0"/>
                                          </p:stCondLst>
                                        </p:cTn>
                                        <p:tgtEl>
                                          <p:spTgt spid="1115149"/>
                                        </p:tgtEl>
                                        <p:attrNameLst>
                                          <p:attrName>style.visibility</p:attrName>
                                        </p:attrNameLst>
                                      </p:cBhvr>
                                      <p:to>
                                        <p:strVal val="visible"/>
                                      </p:to>
                                    </p:set>
                                    <p:animEffect transition="in" filter="wipe(left)">
                                      <p:cBhvr>
                                        <p:cTn id="52" dur="500"/>
                                        <p:tgtEl>
                                          <p:spTgt spid="1115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140" grpId="0" animBg="1" autoUpdateAnimBg="0"/>
      <p:bldP spid="1115141" grpId="0" animBg="1" autoUpdateAnimBg="0"/>
      <p:bldP spid="1115142" grpId="0" animBg="1" autoUpdateAnimBg="0"/>
      <p:bldP spid="1115143" grpId="0" animBg="1" autoUpdateAnimBg="0"/>
      <p:bldP spid="1115145" grpId="0"/>
      <p:bldP spid="1115148" grpId="0"/>
      <p:bldP spid="111515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9">
            <a:extLst>
              <a:ext uri="{FF2B5EF4-FFF2-40B4-BE49-F238E27FC236}">
                <a16:creationId xmlns:a16="http://schemas.microsoft.com/office/drawing/2014/main" id="{E46EE4C4-CD19-4A6B-2C0C-750EA6F85FBB}"/>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A0C41487-AB34-4838-A8A8-20A812146386}" type="slidenum">
              <a:rPr lang="zh-CN" altLang="en-US" sz="1600" smtClean="0">
                <a:solidFill>
                  <a:srgbClr val="FFFF00"/>
                </a:solidFill>
                <a:ea typeface="宋体" panose="02010600030101010101" pitchFamily="2" charset="-122"/>
              </a:rPr>
              <a:pPr>
                <a:lnSpc>
                  <a:spcPct val="100000"/>
                </a:lnSpc>
                <a:spcBef>
                  <a:spcPct val="0"/>
                </a:spcBef>
                <a:buFontTx/>
                <a:buNone/>
              </a:pPr>
              <a:t>47</a:t>
            </a:fld>
            <a:endParaRPr lang="en-US" altLang="zh-CN" sz="1600">
              <a:solidFill>
                <a:srgbClr val="FFFF00"/>
              </a:solidFill>
              <a:ea typeface="宋体" panose="02010600030101010101" pitchFamily="2" charset="-122"/>
            </a:endParaRPr>
          </a:p>
        </p:txBody>
      </p:sp>
      <p:sp>
        <p:nvSpPr>
          <p:cNvPr id="62467" name="Rectangle 28">
            <a:extLst>
              <a:ext uri="{FF2B5EF4-FFF2-40B4-BE49-F238E27FC236}">
                <a16:creationId xmlns:a16="http://schemas.microsoft.com/office/drawing/2014/main" id="{42357F3C-BF70-7B38-B7F5-67E4C7510D3B}"/>
              </a:ext>
            </a:extLst>
          </p:cNvPr>
          <p:cNvSpPr>
            <a:spLocks noGrp="1" noChangeArrowheads="1"/>
          </p:cNvSpPr>
          <p:nvPr>
            <p:ph type="title"/>
          </p:nvPr>
        </p:nvSpPr>
        <p:spPr>
          <a:xfrm>
            <a:off x="323850" y="260350"/>
            <a:ext cx="7451725" cy="720725"/>
          </a:xfrm>
        </p:spPr>
        <p:txBody>
          <a:bodyPr/>
          <a:lstStyle/>
          <a:p>
            <a:r>
              <a:rPr lang="en-US" altLang="zh-CN" sz="2800"/>
              <a:t>9.2.1</a:t>
            </a:r>
            <a:r>
              <a:rPr lang="zh-CN" altLang="en-US" sz="2800"/>
              <a:t>负反馈放大电路放大倍数的一般表达式</a:t>
            </a:r>
          </a:p>
        </p:txBody>
      </p:sp>
      <p:graphicFrame>
        <p:nvGraphicFramePr>
          <p:cNvPr id="62468" name="Object 3">
            <a:extLst>
              <a:ext uri="{FF2B5EF4-FFF2-40B4-BE49-F238E27FC236}">
                <a16:creationId xmlns:a16="http://schemas.microsoft.com/office/drawing/2014/main" id="{D5271429-B3C4-1CCB-8F41-78F0BC7F5968}"/>
              </a:ext>
            </a:extLst>
          </p:cNvPr>
          <p:cNvGraphicFramePr>
            <a:graphicFrameLocks noGrp="1" noChangeAspect="1"/>
          </p:cNvGraphicFramePr>
          <p:nvPr>
            <p:ph sz="quarter" idx="4294967295"/>
          </p:nvPr>
        </p:nvGraphicFramePr>
        <p:xfrm>
          <a:off x="4164013" y="1089025"/>
          <a:ext cx="1703387" cy="530225"/>
        </p:xfrm>
        <a:graphic>
          <a:graphicData uri="http://schemas.openxmlformats.org/presentationml/2006/ole">
            <mc:AlternateContent xmlns:mc="http://schemas.openxmlformats.org/markup-compatibility/2006">
              <mc:Choice xmlns:v="urn:schemas-microsoft-com:vml" Requires="v">
                <p:oleObj name="Equation" r:id="rId2" imgW="774364" imgH="241195" progId="Equation.DSMT4">
                  <p:embed/>
                </p:oleObj>
              </mc:Choice>
              <mc:Fallback>
                <p:oleObj name="Equation" r:id="rId2" imgW="774364" imgH="241195"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4013" y="1089025"/>
                        <a:ext cx="1703387" cy="530225"/>
                      </a:xfrm>
                      <a:prstGeom prst="rect">
                        <a:avLst/>
                      </a:prstGeom>
                      <a:solidFill>
                        <a:srgbClr val="B7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69" name="Object 4">
            <a:extLst>
              <a:ext uri="{FF2B5EF4-FFF2-40B4-BE49-F238E27FC236}">
                <a16:creationId xmlns:a16="http://schemas.microsoft.com/office/drawing/2014/main" id="{1981586D-E46A-104F-70ED-F34820FA608E}"/>
              </a:ext>
            </a:extLst>
          </p:cNvPr>
          <p:cNvGraphicFramePr>
            <a:graphicFrameLocks noGrp="1" noChangeAspect="1"/>
          </p:cNvGraphicFramePr>
          <p:nvPr>
            <p:ph sz="quarter" idx="4294967295"/>
          </p:nvPr>
        </p:nvGraphicFramePr>
        <p:xfrm>
          <a:off x="6053138" y="1089025"/>
          <a:ext cx="1758950" cy="558800"/>
        </p:xfrm>
        <a:graphic>
          <a:graphicData uri="http://schemas.openxmlformats.org/presentationml/2006/ole">
            <mc:AlternateContent xmlns:mc="http://schemas.openxmlformats.org/markup-compatibility/2006">
              <mc:Choice xmlns:v="urn:schemas-microsoft-com:vml" Requires="v">
                <p:oleObj name="Equation" r:id="rId4" imgW="799753" imgH="253890" progId="Equation.DSMT4">
                  <p:embed/>
                </p:oleObj>
              </mc:Choice>
              <mc:Fallback>
                <p:oleObj name="Equation" r:id="rId4" imgW="799753" imgH="25389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138" y="1089025"/>
                        <a:ext cx="1758950" cy="558800"/>
                      </a:xfrm>
                      <a:prstGeom prst="rect">
                        <a:avLst/>
                      </a:prstGeom>
                      <a:solidFill>
                        <a:srgbClr val="B7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7189" name="Object 5">
            <a:extLst>
              <a:ext uri="{FF2B5EF4-FFF2-40B4-BE49-F238E27FC236}">
                <a16:creationId xmlns:a16="http://schemas.microsoft.com/office/drawing/2014/main" id="{7CB3A192-DE2C-122B-F8DE-E19DBFA0767A}"/>
              </a:ext>
            </a:extLst>
          </p:cNvPr>
          <p:cNvGraphicFramePr>
            <a:graphicFrameLocks noGrp="1" noChangeAspect="1"/>
          </p:cNvGraphicFramePr>
          <p:nvPr>
            <p:ph sz="quarter" idx="4294967295"/>
          </p:nvPr>
        </p:nvGraphicFramePr>
        <p:xfrm>
          <a:off x="1655763" y="4149725"/>
          <a:ext cx="1816100" cy="922338"/>
        </p:xfrm>
        <a:graphic>
          <a:graphicData uri="http://schemas.openxmlformats.org/presentationml/2006/ole">
            <mc:AlternateContent xmlns:mc="http://schemas.openxmlformats.org/markup-compatibility/2006">
              <mc:Choice xmlns:v="urn:schemas-microsoft-com:vml" Requires="v">
                <p:oleObj name="Equation" r:id="rId6" imgW="825500" imgH="419100" progId="Equation.DSMT4">
                  <p:embed/>
                </p:oleObj>
              </mc:Choice>
              <mc:Fallback>
                <p:oleObj name="Equation" r:id="rId6" imgW="825500" imgH="4191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5763" y="4149725"/>
                        <a:ext cx="1816100" cy="922338"/>
                      </a:xfrm>
                      <a:prstGeom prst="rect">
                        <a:avLst/>
                      </a:prstGeom>
                      <a:solidFill>
                        <a:srgbClr val="B7FF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1" name="Rectangle 6">
            <a:extLst>
              <a:ext uri="{FF2B5EF4-FFF2-40B4-BE49-F238E27FC236}">
                <a16:creationId xmlns:a16="http://schemas.microsoft.com/office/drawing/2014/main" id="{9D1A2B09-CF2C-5B95-3140-39C1243118E1}"/>
              </a:ext>
            </a:extLst>
          </p:cNvPr>
          <p:cNvSpPr>
            <a:spLocks noChangeArrowheads="1"/>
          </p:cNvSpPr>
          <p:nvPr/>
        </p:nvSpPr>
        <p:spPr bwMode="auto">
          <a:xfrm>
            <a:off x="179388" y="1016000"/>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en-US" altLang="zh-CN" sz="2400" b="1"/>
              <a:t>1.</a:t>
            </a:r>
            <a:r>
              <a:rPr lang="zh-CN" altLang="en-US" sz="2400" b="1"/>
              <a:t>一般表达式</a:t>
            </a:r>
          </a:p>
        </p:txBody>
      </p:sp>
      <p:graphicFrame>
        <p:nvGraphicFramePr>
          <p:cNvPr id="62472" name="Object 7">
            <a:extLst>
              <a:ext uri="{FF2B5EF4-FFF2-40B4-BE49-F238E27FC236}">
                <a16:creationId xmlns:a16="http://schemas.microsoft.com/office/drawing/2014/main" id="{AFC5D9E4-2F25-5C40-A005-3B5A4951F27A}"/>
              </a:ext>
            </a:extLst>
          </p:cNvPr>
          <p:cNvGraphicFramePr>
            <a:graphicFrameLocks noGrp="1" noChangeAspect="1"/>
          </p:cNvGraphicFramePr>
          <p:nvPr>
            <p:ph sz="quarter" idx="4294967295"/>
          </p:nvPr>
        </p:nvGraphicFramePr>
        <p:xfrm>
          <a:off x="2232025" y="1089025"/>
          <a:ext cx="1758950" cy="530225"/>
        </p:xfrm>
        <a:graphic>
          <a:graphicData uri="http://schemas.openxmlformats.org/presentationml/2006/ole">
            <mc:AlternateContent xmlns:mc="http://schemas.openxmlformats.org/markup-compatibility/2006">
              <mc:Choice xmlns:v="urn:schemas-microsoft-com:vml" Requires="v">
                <p:oleObj name="Equation" r:id="rId8" imgW="799753" imgH="241195" progId="Equation.DSMT4">
                  <p:embed/>
                </p:oleObj>
              </mc:Choice>
              <mc:Fallback>
                <p:oleObj name="Equation" r:id="rId8" imgW="799753" imgH="241195"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2025" y="1089025"/>
                        <a:ext cx="1758950" cy="530225"/>
                      </a:xfrm>
                      <a:prstGeom prst="rect">
                        <a:avLst/>
                      </a:prstGeom>
                      <a:solidFill>
                        <a:srgbClr val="B7FFFF"/>
                      </a:solidFill>
                      <a:ln w="9525" cap="flat" cmpd="sng" algn="ctr">
                        <a:solidFill>
                          <a:srgbClr val="FF0000"/>
                        </a:solidFill>
                        <a:prstDash val="solid"/>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7193" name="Object 9">
            <a:extLst>
              <a:ext uri="{FF2B5EF4-FFF2-40B4-BE49-F238E27FC236}">
                <a16:creationId xmlns:a16="http://schemas.microsoft.com/office/drawing/2014/main" id="{9EC2626B-CE3D-1256-BFB7-C7F8513AD8C1}"/>
              </a:ext>
            </a:extLst>
          </p:cNvPr>
          <p:cNvGraphicFramePr>
            <a:graphicFrameLocks noChangeAspect="1"/>
          </p:cNvGraphicFramePr>
          <p:nvPr/>
        </p:nvGraphicFramePr>
        <p:xfrm>
          <a:off x="4572000" y="1773238"/>
          <a:ext cx="3686175" cy="2430462"/>
        </p:xfrm>
        <a:graphic>
          <a:graphicData uri="http://schemas.openxmlformats.org/presentationml/2006/ole">
            <mc:AlternateContent xmlns:mc="http://schemas.openxmlformats.org/markup-compatibility/2006">
              <mc:Choice xmlns:v="urn:schemas-microsoft-com:vml" Requires="v">
                <p:oleObj name="Equation" r:id="rId10" imgW="1676400" imgH="1104900" progId="Equation.DSMT4">
                  <p:embed/>
                </p:oleObj>
              </mc:Choice>
              <mc:Fallback>
                <p:oleObj name="Equation" r:id="rId10" imgW="1676400" imgH="1104900" progId="Equation.DSMT4">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1773238"/>
                        <a:ext cx="3686175" cy="243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17213" name="Group 29">
            <a:extLst>
              <a:ext uri="{FF2B5EF4-FFF2-40B4-BE49-F238E27FC236}">
                <a16:creationId xmlns:a16="http://schemas.microsoft.com/office/drawing/2014/main" id="{51D373C5-D17D-E496-717B-9E9DFDEAD1DF}"/>
              </a:ext>
            </a:extLst>
          </p:cNvPr>
          <p:cNvGrpSpPr>
            <a:grpSpLocks/>
          </p:cNvGrpSpPr>
          <p:nvPr/>
        </p:nvGrpSpPr>
        <p:grpSpPr bwMode="auto">
          <a:xfrm>
            <a:off x="4427538" y="4689475"/>
            <a:ext cx="3314700" cy="525463"/>
            <a:chOff x="3084" y="2512"/>
            <a:chExt cx="2088" cy="331"/>
          </a:xfrm>
        </p:grpSpPr>
        <p:sp>
          <p:nvSpPr>
            <p:cNvPr id="62476" name="Rectangle 11">
              <a:extLst>
                <a:ext uri="{FF2B5EF4-FFF2-40B4-BE49-F238E27FC236}">
                  <a16:creationId xmlns:a16="http://schemas.microsoft.com/office/drawing/2014/main" id="{9A45E7F9-5E07-2913-7467-AF4928B183AD}"/>
                </a:ext>
              </a:extLst>
            </p:cNvPr>
            <p:cNvSpPr>
              <a:spLocks noChangeArrowheads="1"/>
            </p:cNvSpPr>
            <p:nvPr/>
          </p:nvSpPr>
          <p:spPr bwMode="auto">
            <a:xfrm>
              <a:off x="3764" y="2532"/>
              <a:ext cx="1408" cy="311"/>
            </a:xfrm>
            <a:prstGeom prst="rect">
              <a:avLst/>
            </a:prstGeom>
            <a:solidFill>
              <a:srgbClr val="B7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Wingdings" panose="05000000000000000000" pitchFamily="2" charset="2"/>
                <a:buNone/>
              </a:pPr>
              <a:r>
                <a:rPr lang="zh-CN" altLang="en-US" sz="2400" b="1">
                  <a:solidFill>
                    <a:srgbClr val="000000"/>
                  </a:solidFill>
                </a:rPr>
                <a:t>称为反馈深度</a:t>
              </a:r>
            </a:p>
          </p:txBody>
        </p:sp>
        <p:graphicFrame>
          <p:nvGraphicFramePr>
            <p:cNvPr id="62477" name="Object 12">
              <a:extLst>
                <a:ext uri="{FF2B5EF4-FFF2-40B4-BE49-F238E27FC236}">
                  <a16:creationId xmlns:a16="http://schemas.microsoft.com/office/drawing/2014/main" id="{DFBA7444-13CD-761B-B0BF-2BAA006FB318}"/>
                </a:ext>
              </a:extLst>
            </p:cNvPr>
            <p:cNvGraphicFramePr>
              <a:graphicFrameLocks noChangeAspect="1"/>
            </p:cNvGraphicFramePr>
            <p:nvPr/>
          </p:nvGraphicFramePr>
          <p:xfrm>
            <a:off x="3084" y="2512"/>
            <a:ext cx="675" cy="289"/>
          </p:xfrm>
          <a:graphic>
            <a:graphicData uri="http://schemas.openxmlformats.org/presentationml/2006/ole">
              <mc:AlternateContent xmlns:mc="http://schemas.openxmlformats.org/markup-compatibility/2006">
                <mc:Choice xmlns:v="urn:schemas-microsoft-com:vml" Requires="v">
                  <p:oleObj name="Equation" r:id="rId12" imgW="533169" imgH="228501" progId="Equation.3">
                    <p:embed/>
                  </p:oleObj>
                </mc:Choice>
                <mc:Fallback>
                  <p:oleObj name="Equation" r:id="rId12" imgW="533169" imgH="228501"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4" y="2512"/>
                          <a:ext cx="675" cy="289"/>
                        </a:xfrm>
                        <a:prstGeom prst="rect">
                          <a:avLst/>
                        </a:prstGeom>
                        <a:solidFill>
                          <a:srgbClr val="B7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17221" name="Object 37">
            <a:extLst>
              <a:ext uri="{FF2B5EF4-FFF2-40B4-BE49-F238E27FC236}">
                <a16:creationId xmlns:a16="http://schemas.microsoft.com/office/drawing/2014/main" id="{2BA4A7ED-D3F9-4547-C194-571BED057B17}"/>
              </a:ext>
            </a:extLst>
          </p:cNvPr>
          <p:cNvGraphicFramePr>
            <a:graphicFrameLocks noChangeAspect="1"/>
          </p:cNvGraphicFramePr>
          <p:nvPr/>
        </p:nvGraphicFramePr>
        <p:xfrm>
          <a:off x="323850" y="1808163"/>
          <a:ext cx="4210050" cy="1770062"/>
        </p:xfrm>
        <a:graphic>
          <a:graphicData uri="http://schemas.openxmlformats.org/presentationml/2006/ole">
            <mc:AlternateContent xmlns:mc="http://schemas.openxmlformats.org/markup-compatibility/2006">
              <mc:Choice xmlns:v="urn:schemas-microsoft-com:vml" Requires="v">
                <p:oleObj name="Visio" r:id="rId14" imgW="2336712" imgH="981298" progId="Visio.Drawing.11">
                  <p:embed/>
                </p:oleObj>
              </mc:Choice>
              <mc:Fallback>
                <p:oleObj name="Visio" r:id="rId14" imgW="2336712" imgH="981298" progId="Visio.Drawing.11">
                  <p:embed/>
                  <p:pic>
                    <p:nvPicPr>
                      <p:cNvPr id="0" name="Object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850" y="1808163"/>
                        <a:ext cx="4210050" cy="177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1117221"/>
                                        </p:tgtEl>
                                        <p:attrNameLst>
                                          <p:attrName>style.visibility</p:attrName>
                                        </p:attrNameLst>
                                      </p:cBhvr>
                                      <p:to>
                                        <p:strVal val="visible"/>
                                      </p:to>
                                    </p:set>
                                    <p:animEffect transition="in" filter="wipe(down)">
                                      <p:cBhvr>
                                        <p:cTn id="7" dur="500"/>
                                        <p:tgtEl>
                                          <p:spTgt spid="1117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11719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7" presetClass="entr" presetSubtype="8" fill="hold" nodeType="clickEffect">
                                  <p:stCondLst>
                                    <p:cond delay="0"/>
                                  </p:stCondLst>
                                  <p:childTnLst>
                                    <p:set>
                                      <p:cBhvr>
                                        <p:cTn id="15" dur="1" fill="hold">
                                          <p:stCondLst>
                                            <p:cond delay="0"/>
                                          </p:stCondLst>
                                        </p:cTn>
                                        <p:tgtEl>
                                          <p:spTgt spid="1117189"/>
                                        </p:tgtEl>
                                        <p:attrNameLst>
                                          <p:attrName>style.visibility</p:attrName>
                                        </p:attrNameLst>
                                      </p:cBhvr>
                                      <p:to>
                                        <p:strVal val="visible"/>
                                      </p:to>
                                    </p:set>
                                    <p:anim calcmode="lin" valueType="num">
                                      <p:cBhvr>
                                        <p:cTn id="16" dur="500" fill="hold"/>
                                        <p:tgtEl>
                                          <p:spTgt spid="1117189"/>
                                        </p:tgtEl>
                                        <p:attrNameLst>
                                          <p:attrName>ppt_x</p:attrName>
                                        </p:attrNameLst>
                                      </p:cBhvr>
                                      <p:tavLst>
                                        <p:tav tm="0">
                                          <p:val>
                                            <p:strVal val="#ppt_x-#ppt_w/2"/>
                                          </p:val>
                                        </p:tav>
                                        <p:tav tm="100000">
                                          <p:val>
                                            <p:strVal val="#ppt_x"/>
                                          </p:val>
                                        </p:tav>
                                      </p:tavLst>
                                    </p:anim>
                                    <p:anim calcmode="lin" valueType="num">
                                      <p:cBhvr>
                                        <p:cTn id="17" dur="500" fill="hold"/>
                                        <p:tgtEl>
                                          <p:spTgt spid="1117189"/>
                                        </p:tgtEl>
                                        <p:attrNameLst>
                                          <p:attrName>ppt_y</p:attrName>
                                        </p:attrNameLst>
                                      </p:cBhvr>
                                      <p:tavLst>
                                        <p:tav tm="0">
                                          <p:val>
                                            <p:strVal val="#ppt_y"/>
                                          </p:val>
                                        </p:tav>
                                        <p:tav tm="100000">
                                          <p:val>
                                            <p:strVal val="#ppt_y"/>
                                          </p:val>
                                        </p:tav>
                                      </p:tavLst>
                                    </p:anim>
                                    <p:anim calcmode="lin" valueType="num">
                                      <p:cBhvr>
                                        <p:cTn id="18" dur="500" fill="hold"/>
                                        <p:tgtEl>
                                          <p:spTgt spid="1117189"/>
                                        </p:tgtEl>
                                        <p:attrNameLst>
                                          <p:attrName>ppt_w</p:attrName>
                                        </p:attrNameLst>
                                      </p:cBhvr>
                                      <p:tavLst>
                                        <p:tav tm="0">
                                          <p:val>
                                            <p:fltVal val="0"/>
                                          </p:val>
                                        </p:tav>
                                        <p:tav tm="100000">
                                          <p:val>
                                            <p:strVal val="#ppt_w"/>
                                          </p:val>
                                        </p:tav>
                                      </p:tavLst>
                                    </p:anim>
                                    <p:anim calcmode="lin" valueType="num">
                                      <p:cBhvr>
                                        <p:cTn id="19" dur="500" fill="hold"/>
                                        <p:tgtEl>
                                          <p:spTgt spid="1117189"/>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117213"/>
                                        </p:tgtEl>
                                        <p:attrNameLst>
                                          <p:attrName>style.visibility</p:attrName>
                                        </p:attrNameLst>
                                      </p:cBhvr>
                                      <p:to>
                                        <p:strVal val="visible"/>
                                      </p:to>
                                    </p:set>
                                    <p:animEffect transition="in" filter="wipe(left)">
                                      <p:cBhvr>
                                        <p:cTn id="24" dur="500"/>
                                        <p:tgtEl>
                                          <p:spTgt spid="1117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9">
            <a:extLst>
              <a:ext uri="{FF2B5EF4-FFF2-40B4-BE49-F238E27FC236}">
                <a16:creationId xmlns:a16="http://schemas.microsoft.com/office/drawing/2014/main" id="{89EE22EA-C435-29A7-F29C-8DA5E66DB62C}"/>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0CD1B45C-595E-449B-A70F-68FA749AE0E8}" type="slidenum">
              <a:rPr lang="zh-CN" altLang="en-US" sz="1600" smtClean="0">
                <a:solidFill>
                  <a:srgbClr val="FFFF00"/>
                </a:solidFill>
                <a:ea typeface="宋体" panose="02010600030101010101" pitchFamily="2" charset="-122"/>
              </a:rPr>
              <a:pPr>
                <a:lnSpc>
                  <a:spcPct val="100000"/>
                </a:lnSpc>
                <a:spcBef>
                  <a:spcPct val="0"/>
                </a:spcBef>
                <a:buFontTx/>
                <a:buNone/>
              </a:pPr>
              <a:t>48</a:t>
            </a:fld>
            <a:endParaRPr lang="en-US" altLang="zh-CN" sz="1600">
              <a:solidFill>
                <a:srgbClr val="FFFF00"/>
              </a:solidFill>
              <a:ea typeface="宋体" panose="02010600030101010101" pitchFamily="2" charset="-122"/>
            </a:endParaRPr>
          </a:p>
        </p:txBody>
      </p:sp>
      <p:sp>
        <p:nvSpPr>
          <p:cNvPr id="63491" name="Rectangle 2">
            <a:extLst>
              <a:ext uri="{FF2B5EF4-FFF2-40B4-BE49-F238E27FC236}">
                <a16:creationId xmlns:a16="http://schemas.microsoft.com/office/drawing/2014/main" id="{34B2D50F-EA0E-05B7-1F06-DA380DA764A7}"/>
              </a:ext>
            </a:extLst>
          </p:cNvPr>
          <p:cNvSpPr>
            <a:spLocks noGrp="1" noChangeArrowheads="1"/>
          </p:cNvSpPr>
          <p:nvPr>
            <p:ph type="title"/>
          </p:nvPr>
        </p:nvSpPr>
        <p:spPr>
          <a:xfrm>
            <a:off x="323850" y="260350"/>
            <a:ext cx="7993063" cy="720725"/>
          </a:xfrm>
        </p:spPr>
        <p:txBody>
          <a:bodyPr/>
          <a:lstStyle/>
          <a:p>
            <a:r>
              <a:rPr lang="en-US" altLang="zh-CN" sz="2800"/>
              <a:t>9.2.1</a:t>
            </a:r>
            <a:r>
              <a:rPr lang="zh-CN" altLang="en-US" sz="2800"/>
              <a:t>负反馈放大电路放大倍数的一般表达式</a:t>
            </a:r>
          </a:p>
        </p:txBody>
      </p:sp>
      <p:graphicFrame>
        <p:nvGraphicFramePr>
          <p:cNvPr id="1199109" name="Object 5">
            <a:extLst>
              <a:ext uri="{FF2B5EF4-FFF2-40B4-BE49-F238E27FC236}">
                <a16:creationId xmlns:a16="http://schemas.microsoft.com/office/drawing/2014/main" id="{439CDE59-8CF3-3383-5A15-60CCEE90F54C}"/>
              </a:ext>
            </a:extLst>
          </p:cNvPr>
          <p:cNvGraphicFramePr>
            <a:graphicFrameLocks noGrp="1" noChangeAspect="1"/>
          </p:cNvGraphicFramePr>
          <p:nvPr>
            <p:ph sz="quarter" idx="4294967295"/>
          </p:nvPr>
        </p:nvGraphicFramePr>
        <p:xfrm>
          <a:off x="5111750" y="1160463"/>
          <a:ext cx="1816100" cy="922337"/>
        </p:xfrm>
        <a:graphic>
          <a:graphicData uri="http://schemas.openxmlformats.org/presentationml/2006/ole">
            <mc:AlternateContent xmlns:mc="http://schemas.openxmlformats.org/markup-compatibility/2006">
              <mc:Choice xmlns:v="urn:schemas-microsoft-com:vml" Requires="v">
                <p:oleObj name="Equation" r:id="rId2" imgW="825500" imgH="419100" progId="Equation.DSMT4">
                  <p:embed/>
                </p:oleObj>
              </mc:Choice>
              <mc:Fallback>
                <p:oleObj name="Equation" r:id="rId2" imgW="825500" imgH="4191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0" y="1160463"/>
                        <a:ext cx="1816100" cy="922337"/>
                      </a:xfrm>
                      <a:prstGeom prst="rect">
                        <a:avLst/>
                      </a:prstGeom>
                      <a:solidFill>
                        <a:srgbClr val="B7FF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493" name="Rectangle 6">
            <a:extLst>
              <a:ext uri="{FF2B5EF4-FFF2-40B4-BE49-F238E27FC236}">
                <a16:creationId xmlns:a16="http://schemas.microsoft.com/office/drawing/2014/main" id="{4AC3CA0C-78FE-3373-2629-0D16EDBD6B6E}"/>
              </a:ext>
            </a:extLst>
          </p:cNvPr>
          <p:cNvSpPr>
            <a:spLocks noChangeArrowheads="1"/>
          </p:cNvSpPr>
          <p:nvPr/>
        </p:nvSpPr>
        <p:spPr bwMode="auto">
          <a:xfrm>
            <a:off x="179388" y="1016000"/>
            <a:ext cx="2305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en-US" altLang="zh-CN" sz="2400" b="1"/>
              <a:t>1.</a:t>
            </a:r>
            <a:r>
              <a:rPr lang="zh-CN" altLang="en-US" sz="2400" b="1"/>
              <a:t>一般表达式</a:t>
            </a:r>
          </a:p>
        </p:txBody>
      </p:sp>
      <p:graphicFrame>
        <p:nvGraphicFramePr>
          <p:cNvPr id="1199116" name="Object 12">
            <a:extLst>
              <a:ext uri="{FF2B5EF4-FFF2-40B4-BE49-F238E27FC236}">
                <a16:creationId xmlns:a16="http://schemas.microsoft.com/office/drawing/2014/main" id="{4E0B61D0-B4F9-4A3A-93A7-ECE37D6F1AAF}"/>
              </a:ext>
            </a:extLst>
          </p:cNvPr>
          <p:cNvGraphicFramePr>
            <a:graphicFrameLocks noChangeAspect="1"/>
          </p:cNvGraphicFramePr>
          <p:nvPr/>
        </p:nvGraphicFramePr>
        <p:xfrm>
          <a:off x="3348038" y="3251200"/>
          <a:ext cx="1368425" cy="488950"/>
        </p:xfrm>
        <a:graphic>
          <a:graphicData uri="http://schemas.openxmlformats.org/presentationml/2006/ole">
            <mc:AlternateContent xmlns:mc="http://schemas.openxmlformats.org/markup-compatibility/2006">
              <mc:Choice xmlns:v="urn:schemas-microsoft-com:vml" Requires="v">
                <p:oleObj name="Equation" r:id="rId4" imgW="710891" imgH="253890" progId="Equation.DSMT4">
                  <p:embed/>
                </p:oleObj>
              </mc:Choice>
              <mc:Fallback>
                <p:oleObj name="Equation" r:id="rId4" imgW="710891" imgH="253890"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8038" y="3251200"/>
                        <a:ext cx="136842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9117" name="Rectangle 13">
            <a:extLst>
              <a:ext uri="{FF2B5EF4-FFF2-40B4-BE49-F238E27FC236}">
                <a16:creationId xmlns:a16="http://schemas.microsoft.com/office/drawing/2014/main" id="{747C60E7-6DDC-A451-AA78-FC8B3E5662F5}"/>
              </a:ext>
            </a:extLst>
          </p:cNvPr>
          <p:cNvSpPr>
            <a:spLocks noChangeArrowheads="1"/>
          </p:cNvSpPr>
          <p:nvPr/>
        </p:nvSpPr>
        <p:spPr bwMode="auto">
          <a:xfrm>
            <a:off x="4895850" y="3249613"/>
            <a:ext cx="2555875"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Wingdings" panose="05000000000000000000" pitchFamily="2" charset="2"/>
              <a:buNone/>
            </a:pPr>
            <a:r>
              <a:rPr lang="zh-CN" altLang="en-US" sz="2400" b="1">
                <a:solidFill>
                  <a:srgbClr val="000000"/>
                </a:solidFill>
                <a:ea typeface="楷体_GB2312" pitchFamily="49" charset="-122"/>
              </a:rPr>
              <a:t>一般负反馈</a:t>
            </a:r>
          </a:p>
        </p:txBody>
      </p:sp>
      <p:graphicFrame>
        <p:nvGraphicFramePr>
          <p:cNvPr id="1199119" name="Object 15">
            <a:extLst>
              <a:ext uri="{FF2B5EF4-FFF2-40B4-BE49-F238E27FC236}">
                <a16:creationId xmlns:a16="http://schemas.microsoft.com/office/drawing/2014/main" id="{E95F464B-0E79-56B8-4262-FB042C5C919F}"/>
              </a:ext>
            </a:extLst>
          </p:cNvPr>
          <p:cNvGraphicFramePr>
            <a:graphicFrameLocks noChangeAspect="1"/>
          </p:cNvGraphicFramePr>
          <p:nvPr/>
        </p:nvGraphicFramePr>
        <p:xfrm>
          <a:off x="827088" y="3825875"/>
          <a:ext cx="2490787" cy="503238"/>
        </p:xfrm>
        <a:graphic>
          <a:graphicData uri="http://schemas.openxmlformats.org/presentationml/2006/ole">
            <mc:AlternateContent xmlns:mc="http://schemas.openxmlformats.org/markup-compatibility/2006">
              <mc:Choice xmlns:v="urn:schemas-microsoft-com:vml" Requires="v">
                <p:oleObj name="公式" r:id="rId6" imgW="1384300" imgH="279400" progId="Equation.3">
                  <p:embed/>
                </p:oleObj>
              </mc:Choice>
              <mc:Fallback>
                <p:oleObj name="公式" r:id="rId6" imgW="1384300" imgH="2794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3825875"/>
                        <a:ext cx="2490787"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9120" name="Rectangle 16">
            <a:extLst>
              <a:ext uri="{FF2B5EF4-FFF2-40B4-BE49-F238E27FC236}">
                <a16:creationId xmlns:a16="http://schemas.microsoft.com/office/drawing/2014/main" id="{2EC55C38-073E-7EC0-BF2C-F4C1137E3BEF}"/>
              </a:ext>
            </a:extLst>
          </p:cNvPr>
          <p:cNvSpPr>
            <a:spLocks noChangeArrowheads="1"/>
          </p:cNvSpPr>
          <p:nvPr/>
        </p:nvSpPr>
        <p:spPr bwMode="auto">
          <a:xfrm>
            <a:off x="4895850" y="3829050"/>
            <a:ext cx="18002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Wingdings" panose="05000000000000000000" pitchFamily="2" charset="2"/>
              <a:buNone/>
            </a:pPr>
            <a:r>
              <a:rPr lang="zh-CN" altLang="en-US" sz="2400" b="1">
                <a:solidFill>
                  <a:srgbClr val="FF0000"/>
                </a:solidFill>
                <a:ea typeface="楷体_GB2312" pitchFamily="49" charset="-122"/>
              </a:rPr>
              <a:t>深度负反馈</a:t>
            </a:r>
          </a:p>
        </p:txBody>
      </p:sp>
      <p:graphicFrame>
        <p:nvGraphicFramePr>
          <p:cNvPr id="1199121" name="Object 17">
            <a:extLst>
              <a:ext uri="{FF2B5EF4-FFF2-40B4-BE49-F238E27FC236}">
                <a16:creationId xmlns:a16="http://schemas.microsoft.com/office/drawing/2014/main" id="{32E5383A-34A8-8312-808E-FCAA47CF2E76}"/>
              </a:ext>
            </a:extLst>
          </p:cNvPr>
          <p:cNvGraphicFramePr>
            <a:graphicFrameLocks noChangeAspect="1"/>
          </p:cNvGraphicFramePr>
          <p:nvPr/>
        </p:nvGraphicFramePr>
        <p:xfrm>
          <a:off x="827088" y="4437063"/>
          <a:ext cx="2330450" cy="503237"/>
        </p:xfrm>
        <a:graphic>
          <a:graphicData uri="http://schemas.openxmlformats.org/presentationml/2006/ole">
            <mc:AlternateContent xmlns:mc="http://schemas.openxmlformats.org/markup-compatibility/2006">
              <mc:Choice xmlns:v="urn:schemas-microsoft-com:vml" Requires="v">
                <p:oleObj name="公式" r:id="rId8" imgW="1295400" imgH="279400" progId="Equation.3">
                  <p:embed/>
                </p:oleObj>
              </mc:Choice>
              <mc:Fallback>
                <p:oleObj name="公式" r:id="rId8" imgW="1295400" imgH="279400" progId="Equation.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8" y="4437063"/>
                        <a:ext cx="23304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9122" name="Object 18">
            <a:extLst>
              <a:ext uri="{FF2B5EF4-FFF2-40B4-BE49-F238E27FC236}">
                <a16:creationId xmlns:a16="http://schemas.microsoft.com/office/drawing/2014/main" id="{5E5E1ECE-AFB9-EB4B-9A10-55176EA8A19D}"/>
              </a:ext>
            </a:extLst>
          </p:cNvPr>
          <p:cNvGraphicFramePr>
            <a:graphicFrameLocks noChangeAspect="1"/>
          </p:cNvGraphicFramePr>
          <p:nvPr/>
        </p:nvGraphicFramePr>
        <p:xfrm>
          <a:off x="3348038" y="4448175"/>
          <a:ext cx="1225550" cy="481013"/>
        </p:xfrm>
        <a:graphic>
          <a:graphicData uri="http://schemas.openxmlformats.org/presentationml/2006/ole">
            <mc:AlternateContent xmlns:mc="http://schemas.openxmlformats.org/markup-compatibility/2006">
              <mc:Choice xmlns:v="urn:schemas-microsoft-com:vml" Requires="v">
                <p:oleObj name="Equation" r:id="rId10" imgW="647419" imgH="253890" progId="Equation.DSMT4">
                  <p:embed/>
                </p:oleObj>
              </mc:Choice>
              <mc:Fallback>
                <p:oleObj name="Equation" r:id="rId10" imgW="647419" imgH="253890" progId="Equation.DSMT4">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8038" y="4448175"/>
                        <a:ext cx="12255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9123" name="Rectangle 19">
            <a:extLst>
              <a:ext uri="{FF2B5EF4-FFF2-40B4-BE49-F238E27FC236}">
                <a16:creationId xmlns:a16="http://schemas.microsoft.com/office/drawing/2014/main" id="{4519FC22-E646-714D-BB87-E4803937DE25}"/>
              </a:ext>
            </a:extLst>
          </p:cNvPr>
          <p:cNvSpPr>
            <a:spLocks noChangeArrowheads="1"/>
          </p:cNvSpPr>
          <p:nvPr/>
        </p:nvSpPr>
        <p:spPr bwMode="auto">
          <a:xfrm>
            <a:off x="4895850" y="4440238"/>
            <a:ext cx="1368425"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Wingdings" panose="05000000000000000000" pitchFamily="2" charset="2"/>
              <a:buNone/>
            </a:pPr>
            <a:r>
              <a:rPr lang="zh-CN" altLang="en-US" sz="2400" b="1">
                <a:solidFill>
                  <a:srgbClr val="000000"/>
                </a:solidFill>
                <a:ea typeface="楷体_GB2312" pitchFamily="49" charset="-122"/>
              </a:rPr>
              <a:t>正反馈</a:t>
            </a:r>
          </a:p>
        </p:txBody>
      </p:sp>
      <p:graphicFrame>
        <p:nvGraphicFramePr>
          <p:cNvPr id="1199125" name="Object 21">
            <a:extLst>
              <a:ext uri="{FF2B5EF4-FFF2-40B4-BE49-F238E27FC236}">
                <a16:creationId xmlns:a16="http://schemas.microsoft.com/office/drawing/2014/main" id="{B7C4E996-81A9-CB65-2C20-F27E851CF642}"/>
              </a:ext>
            </a:extLst>
          </p:cNvPr>
          <p:cNvGraphicFramePr>
            <a:graphicFrameLocks noChangeAspect="1"/>
          </p:cNvGraphicFramePr>
          <p:nvPr/>
        </p:nvGraphicFramePr>
        <p:xfrm>
          <a:off x="827088" y="5030788"/>
          <a:ext cx="2352675" cy="503237"/>
        </p:xfrm>
        <a:graphic>
          <a:graphicData uri="http://schemas.openxmlformats.org/presentationml/2006/ole">
            <mc:AlternateContent xmlns:mc="http://schemas.openxmlformats.org/markup-compatibility/2006">
              <mc:Choice xmlns:v="urn:schemas-microsoft-com:vml" Requires="v">
                <p:oleObj name="公式" r:id="rId12" imgW="1308100" imgH="279400" progId="Equation.3">
                  <p:embed/>
                </p:oleObj>
              </mc:Choice>
              <mc:Fallback>
                <p:oleObj name="公式" r:id="rId12" imgW="1308100" imgH="279400" progId="Equation.3">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7088" y="5030788"/>
                        <a:ext cx="2352675"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9126" name="Object 22">
            <a:extLst>
              <a:ext uri="{FF2B5EF4-FFF2-40B4-BE49-F238E27FC236}">
                <a16:creationId xmlns:a16="http://schemas.microsoft.com/office/drawing/2014/main" id="{614C036A-E7AD-E72A-1ADC-903877013B0C}"/>
              </a:ext>
            </a:extLst>
          </p:cNvPr>
          <p:cNvGraphicFramePr>
            <a:graphicFrameLocks noChangeAspect="1"/>
          </p:cNvGraphicFramePr>
          <p:nvPr/>
        </p:nvGraphicFramePr>
        <p:xfrm>
          <a:off x="3348038" y="5051425"/>
          <a:ext cx="1296987" cy="461963"/>
        </p:xfrm>
        <a:graphic>
          <a:graphicData uri="http://schemas.openxmlformats.org/presentationml/2006/ole">
            <mc:AlternateContent xmlns:mc="http://schemas.openxmlformats.org/markup-compatibility/2006">
              <mc:Choice xmlns:v="urn:schemas-microsoft-com:vml" Requires="v">
                <p:oleObj name="Equation" r:id="rId14" imgW="710891" imgH="253890" progId="Equation.DSMT4">
                  <p:embed/>
                </p:oleObj>
              </mc:Choice>
              <mc:Fallback>
                <p:oleObj name="Equation" r:id="rId14" imgW="710891" imgH="253890" progId="Equation.DSMT4">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8038" y="5051425"/>
                        <a:ext cx="1296987" cy="4619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9127" name="Rectangle 23">
            <a:extLst>
              <a:ext uri="{FF2B5EF4-FFF2-40B4-BE49-F238E27FC236}">
                <a16:creationId xmlns:a16="http://schemas.microsoft.com/office/drawing/2014/main" id="{45599311-902D-FD83-C8D1-A51918D63616}"/>
              </a:ext>
            </a:extLst>
          </p:cNvPr>
          <p:cNvSpPr>
            <a:spLocks noChangeArrowheads="1"/>
          </p:cNvSpPr>
          <p:nvPr/>
        </p:nvSpPr>
        <p:spPr bwMode="auto">
          <a:xfrm>
            <a:off x="4895850" y="5035550"/>
            <a:ext cx="1728788" cy="493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Wingdings" panose="05000000000000000000" pitchFamily="2" charset="2"/>
              <a:buNone/>
            </a:pPr>
            <a:r>
              <a:rPr lang="zh-CN" altLang="en-US" sz="2400" b="1">
                <a:solidFill>
                  <a:srgbClr val="000000"/>
                </a:solidFill>
                <a:ea typeface="楷体_GB2312" pitchFamily="49" charset="-122"/>
              </a:rPr>
              <a:t>自激振荡</a:t>
            </a:r>
          </a:p>
        </p:txBody>
      </p:sp>
      <p:graphicFrame>
        <p:nvGraphicFramePr>
          <p:cNvPr id="1199128" name="Object 24">
            <a:extLst>
              <a:ext uri="{FF2B5EF4-FFF2-40B4-BE49-F238E27FC236}">
                <a16:creationId xmlns:a16="http://schemas.microsoft.com/office/drawing/2014/main" id="{0B8EE371-94E0-6DE8-4B7C-2AE0D25EE496}"/>
              </a:ext>
            </a:extLst>
          </p:cNvPr>
          <p:cNvGraphicFramePr>
            <a:graphicFrameLocks noChangeAspect="1"/>
          </p:cNvGraphicFramePr>
          <p:nvPr/>
        </p:nvGraphicFramePr>
        <p:xfrm>
          <a:off x="827088" y="3244850"/>
          <a:ext cx="2308225" cy="503238"/>
        </p:xfrm>
        <a:graphic>
          <a:graphicData uri="http://schemas.openxmlformats.org/presentationml/2006/ole">
            <mc:AlternateContent xmlns:mc="http://schemas.openxmlformats.org/markup-compatibility/2006">
              <mc:Choice xmlns:v="urn:schemas-microsoft-com:vml" Requires="v">
                <p:oleObj name="公式" r:id="rId16" imgW="1282700" imgH="279400" progId="Equation.3">
                  <p:embed/>
                </p:oleObj>
              </mc:Choice>
              <mc:Fallback>
                <p:oleObj name="公式" r:id="rId16" imgW="1282700" imgH="279400" progId="Equation.3">
                  <p:embed/>
                  <p:pic>
                    <p:nvPicPr>
                      <p:cNvPr id="0"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088" y="3244850"/>
                        <a:ext cx="230822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9129" name="Object 25">
            <a:extLst>
              <a:ext uri="{FF2B5EF4-FFF2-40B4-BE49-F238E27FC236}">
                <a16:creationId xmlns:a16="http://schemas.microsoft.com/office/drawing/2014/main" id="{7B56905C-9F67-BB27-2C87-6AAE0CB9B854}"/>
              </a:ext>
            </a:extLst>
          </p:cNvPr>
          <p:cNvGraphicFramePr>
            <a:graphicFrameLocks noChangeAspect="1"/>
          </p:cNvGraphicFramePr>
          <p:nvPr/>
        </p:nvGraphicFramePr>
        <p:xfrm>
          <a:off x="358775" y="1412875"/>
          <a:ext cx="3876675" cy="1630363"/>
        </p:xfrm>
        <a:graphic>
          <a:graphicData uri="http://schemas.openxmlformats.org/presentationml/2006/ole">
            <mc:AlternateContent xmlns:mc="http://schemas.openxmlformats.org/markup-compatibility/2006">
              <mc:Choice xmlns:v="urn:schemas-microsoft-com:vml" Requires="v">
                <p:oleObj name="Visio" r:id="rId18" imgW="2279523" imgH="958596" progId="Visio.Drawing.11">
                  <p:embed/>
                </p:oleObj>
              </mc:Choice>
              <mc:Fallback>
                <p:oleObj name="Visio" r:id="rId18" imgW="2279523" imgH="958596" progId="Visio.Drawing.11">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775" y="1412875"/>
                        <a:ext cx="3876675"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99130" name="Group 26">
            <a:extLst>
              <a:ext uri="{FF2B5EF4-FFF2-40B4-BE49-F238E27FC236}">
                <a16:creationId xmlns:a16="http://schemas.microsoft.com/office/drawing/2014/main" id="{65D07414-F3C4-9754-D52C-B25317B01A3C}"/>
              </a:ext>
            </a:extLst>
          </p:cNvPr>
          <p:cNvGrpSpPr>
            <a:grpSpLocks/>
          </p:cNvGrpSpPr>
          <p:nvPr/>
        </p:nvGrpSpPr>
        <p:grpSpPr bwMode="auto">
          <a:xfrm>
            <a:off x="4500563" y="2198237"/>
            <a:ext cx="4643437" cy="965651"/>
            <a:chOff x="3084" y="2532"/>
            <a:chExt cx="2540" cy="805"/>
          </a:xfrm>
        </p:grpSpPr>
        <p:sp>
          <p:nvSpPr>
            <p:cNvPr id="63507" name="Rectangle 27">
              <a:extLst>
                <a:ext uri="{FF2B5EF4-FFF2-40B4-BE49-F238E27FC236}">
                  <a16:creationId xmlns:a16="http://schemas.microsoft.com/office/drawing/2014/main" id="{607974CB-BD00-FC09-AD7C-2F8B2C060AD3}"/>
                </a:ext>
              </a:extLst>
            </p:cNvPr>
            <p:cNvSpPr>
              <a:spLocks noChangeArrowheads="1"/>
            </p:cNvSpPr>
            <p:nvPr/>
          </p:nvSpPr>
          <p:spPr bwMode="auto">
            <a:xfrm>
              <a:off x="3764" y="2532"/>
              <a:ext cx="1860" cy="805"/>
            </a:xfrm>
            <a:prstGeom prst="rect">
              <a:avLst/>
            </a:prstGeom>
            <a:solidFill>
              <a:srgbClr val="B7FF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6200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811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just">
                <a:lnSpc>
                  <a:spcPct val="110000"/>
                </a:lnSpc>
                <a:buFont typeface="Wingdings" panose="05000000000000000000" pitchFamily="2" charset="2"/>
                <a:buNone/>
              </a:pPr>
              <a:r>
                <a:rPr lang="zh-CN" altLang="en-US" sz="2400" b="1" dirty="0">
                  <a:solidFill>
                    <a:srgbClr val="000000"/>
                  </a:solidFill>
                </a:rPr>
                <a:t>称为反馈深度，是衡量负反馈深度的性能指标</a:t>
              </a:r>
            </a:p>
          </p:txBody>
        </p:sp>
        <p:graphicFrame>
          <p:nvGraphicFramePr>
            <p:cNvPr id="63508" name="Object 28">
              <a:extLst>
                <a:ext uri="{FF2B5EF4-FFF2-40B4-BE49-F238E27FC236}">
                  <a16:creationId xmlns:a16="http://schemas.microsoft.com/office/drawing/2014/main" id="{D3BFE793-B5DF-774E-F340-78C039344E18}"/>
                </a:ext>
              </a:extLst>
            </p:cNvPr>
            <p:cNvGraphicFramePr>
              <a:graphicFrameLocks noChangeAspect="1"/>
            </p:cNvGraphicFramePr>
            <p:nvPr>
              <p:extLst>
                <p:ext uri="{D42A27DB-BD31-4B8C-83A1-F6EECF244321}">
                  <p14:modId xmlns:p14="http://schemas.microsoft.com/office/powerpoint/2010/main" val="3651713132"/>
                </p:ext>
              </p:extLst>
            </p:nvPr>
          </p:nvGraphicFramePr>
          <p:xfrm>
            <a:off x="3084" y="2585"/>
            <a:ext cx="675" cy="343"/>
          </p:xfrm>
          <a:graphic>
            <a:graphicData uri="http://schemas.openxmlformats.org/presentationml/2006/ole">
              <mc:AlternateContent xmlns:mc="http://schemas.openxmlformats.org/markup-compatibility/2006">
                <mc:Choice xmlns:v="urn:schemas-microsoft-com:vml" Requires="v">
                  <p:oleObj name="Equation" r:id="rId20" imgW="533169" imgH="228501" progId="Equation.3">
                    <p:embed/>
                  </p:oleObj>
                </mc:Choice>
                <mc:Fallback>
                  <p:oleObj name="Equation" r:id="rId20" imgW="533169" imgH="228501" progId="Equation.3">
                    <p:embed/>
                    <p:pic>
                      <p:nvPicPr>
                        <p:cNvPr id="0" name="Object 2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84" y="2585"/>
                          <a:ext cx="675" cy="343"/>
                        </a:xfrm>
                        <a:prstGeom prst="rect">
                          <a:avLst/>
                        </a:prstGeom>
                        <a:solidFill>
                          <a:srgbClr val="B7FFFF"/>
                        </a:solidFill>
                        <a:ln>
                          <a:noFill/>
                        </a:ln>
                        <a:effectLst/>
                      </p:spPr>
                    </p:pic>
                  </p:oleObj>
                </mc:Fallback>
              </mc:AlternateContent>
            </a:graphicData>
          </a:graphic>
        </p:graphicFrame>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60D7083-1641-6CB6-0F73-753D761E1C7F}"/>
                  </a:ext>
                </a:extLst>
              </p:cNvPr>
              <p:cNvSpPr txBox="1"/>
              <p:nvPr/>
            </p:nvSpPr>
            <p:spPr>
              <a:xfrm>
                <a:off x="3298724" y="3596428"/>
                <a:ext cx="1170013" cy="8065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𝐴</m:t>
                              </m:r>
                            </m:e>
                          </m:acc>
                        </m:e>
                        <m:sub>
                          <m:r>
                            <m:rPr>
                              <m:sty m:val="p"/>
                            </m:rPr>
                            <a:rPr lang="zh-CN" altLang="en-US" i="0">
                              <a:solidFill>
                                <a:srgbClr val="000000"/>
                              </a:solidFill>
                              <a:latin typeface="Cambria Math" panose="02040503050406030204" pitchFamily="18" charset="0"/>
                            </a:rPr>
                            <m:t>f</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1</m:t>
                          </m:r>
                        </m:num>
                        <m:den>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𝐹</m:t>
                              </m:r>
                            </m:e>
                          </m:acc>
                        </m:den>
                      </m:f>
                    </m:oMath>
                  </m:oMathPara>
                </a14:m>
                <a:endParaRPr lang="zh-CN" altLang="en-US" dirty="0"/>
              </a:p>
            </p:txBody>
          </p:sp>
        </mc:Choice>
        <mc:Fallback xmlns="">
          <p:sp>
            <p:nvSpPr>
              <p:cNvPr id="3" name="文本框 2">
                <a:extLst>
                  <a:ext uri="{FF2B5EF4-FFF2-40B4-BE49-F238E27FC236}">
                    <a16:creationId xmlns:a16="http://schemas.microsoft.com/office/drawing/2014/main" id="{360D7083-1641-6CB6-0F73-753D761E1C7F}"/>
                  </a:ext>
                </a:extLst>
              </p:cNvPr>
              <p:cNvSpPr txBox="1">
                <a:spLocks noRot="1" noChangeAspect="1" noMove="1" noResize="1" noEditPoints="1" noAdjustHandles="1" noChangeArrowheads="1" noChangeShapeType="1" noTextEdit="1"/>
              </p:cNvSpPr>
              <p:nvPr/>
            </p:nvSpPr>
            <p:spPr>
              <a:xfrm>
                <a:off x="3298724" y="3596428"/>
                <a:ext cx="1170013" cy="806503"/>
              </a:xfrm>
              <a:prstGeom prst="rect">
                <a:avLst/>
              </a:prstGeom>
              <a:blipFill>
                <a:blip r:embed="rId22"/>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1199129"/>
                                        </p:tgtEl>
                                        <p:attrNameLst>
                                          <p:attrName>style.visibility</p:attrName>
                                        </p:attrNameLst>
                                      </p:cBhvr>
                                      <p:to>
                                        <p:strVal val="visible"/>
                                      </p:to>
                                    </p:set>
                                    <p:animEffect transition="in" filter="wipe(down)">
                                      <p:cBhvr>
                                        <p:cTn id="7" dur="500"/>
                                        <p:tgtEl>
                                          <p:spTgt spid="1199129"/>
                                        </p:tgtEl>
                                      </p:cBhvr>
                                    </p:animEffect>
                                  </p:childTnLst>
                                </p:cTn>
                              </p:par>
                            </p:childTnLst>
                          </p:cTn>
                        </p:par>
                        <p:par>
                          <p:cTn id="8" fill="hold" nodeType="afterGroup">
                            <p:stCondLst>
                              <p:cond delay="500"/>
                            </p:stCondLst>
                            <p:childTnLst>
                              <p:par>
                                <p:cTn id="9" presetID="17" presetClass="entr" presetSubtype="8" fill="hold" nodeType="afterEffect">
                                  <p:stCondLst>
                                    <p:cond delay="0"/>
                                  </p:stCondLst>
                                  <p:childTnLst>
                                    <p:set>
                                      <p:cBhvr>
                                        <p:cTn id="10" dur="1" fill="hold">
                                          <p:stCondLst>
                                            <p:cond delay="0"/>
                                          </p:stCondLst>
                                        </p:cTn>
                                        <p:tgtEl>
                                          <p:spTgt spid="1199109"/>
                                        </p:tgtEl>
                                        <p:attrNameLst>
                                          <p:attrName>style.visibility</p:attrName>
                                        </p:attrNameLst>
                                      </p:cBhvr>
                                      <p:to>
                                        <p:strVal val="visible"/>
                                      </p:to>
                                    </p:set>
                                    <p:anim calcmode="lin" valueType="num">
                                      <p:cBhvr>
                                        <p:cTn id="11" dur="500" fill="hold"/>
                                        <p:tgtEl>
                                          <p:spTgt spid="1199109"/>
                                        </p:tgtEl>
                                        <p:attrNameLst>
                                          <p:attrName>ppt_x</p:attrName>
                                        </p:attrNameLst>
                                      </p:cBhvr>
                                      <p:tavLst>
                                        <p:tav tm="0">
                                          <p:val>
                                            <p:strVal val="#ppt_x-#ppt_w/2"/>
                                          </p:val>
                                        </p:tav>
                                        <p:tav tm="100000">
                                          <p:val>
                                            <p:strVal val="#ppt_x"/>
                                          </p:val>
                                        </p:tav>
                                      </p:tavLst>
                                    </p:anim>
                                    <p:anim calcmode="lin" valueType="num">
                                      <p:cBhvr>
                                        <p:cTn id="12" dur="500" fill="hold"/>
                                        <p:tgtEl>
                                          <p:spTgt spid="1199109"/>
                                        </p:tgtEl>
                                        <p:attrNameLst>
                                          <p:attrName>ppt_y</p:attrName>
                                        </p:attrNameLst>
                                      </p:cBhvr>
                                      <p:tavLst>
                                        <p:tav tm="0">
                                          <p:val>
                                            <p:strVal val="#ppt_y"/>
                                          </p:val>
                                        </p:tav>
                                        <p:tav tm="100000">
                                          <p:val>
                                            <p:strVal val="#ppt_y"/>
                                          </p:val>
                                        </p:tav>
                                      </p:tavLst>
                                    </p:anim>
                                    <p:anim calcmode="lin" valueType="num">
                                      <p:cBhvr>
                                        <p:cTn id="13" dur="500" fill="hold"/>
                                        <p:tgtEl>
                                          <p:spTgt spid="1199109"/>
                                        </p:tgtEl>
                                        <p:attrNameLst>
                                          <p:attrName>ppt_w</p:attrName>
                                        </p:attrNameLst>
                                      </p:cBhvr>
                                      <p:tavLst>
                                        <p:tav tm="0">
                                          <p:val>
                                            <p:fltVal val="0"/>
                                          </p:val>
                                        </p:tav>
                                        <p:tav tm="100000">
                                          <p:val>
                                            <p:strVal val="#ppt_w"/>
                                          </p:val>
                                        </p:tav>
                                      </p:tavLst>
                                    </p:anim>
                                    <p:anim calcmode="lin" valueType="num">
                                      <p:cBhvr>
                                        <p:cTn id="14" dur="500" fill="hold"/>
                                        <p:tgtEl>
                                          <p:spTgt spid="1199109"/>
                                        </p:tgtEl>
                                        <p:attrNameLst>
                                          <p:attrName>ppt_h</p:attrName>
                                        </p:attrNameLst>
                                      </p:cBhvr>
                                      <p:tavLst>
                                        <p:tav tm="0">
                                          <p:val>
                                            <p:strVal val="#ppt_h"/>
                                          </p:val>
                                        </p:tav>
                                        <p:tav tm="100000">
                                          <p:val>
                                            <p:strVal val="#ppt_h"/>
                                          </p:val>
                                        </p:tav>
                                      </p:tavLst>
                                    </p:anim>
                                  </p:childTnLst>
                                </p:cTn>
                              </p:par>
                            </p:childTnLst>
                          </p:cTn>
                        </p:par>
                        <p:par>
                          <p:cTn id="15" fill="hold" nodeType="afterGroup">
                            <p:stCondLst>
                              <p:cond delay="1000"/>
                            </p:stCondLst>
                            <p:childTnLst>
                              <p:par>
                                <p:cTn id="16" presetID="22" presetClass="entr" presetSubtype="8" fill="hold" nodeType="afterEffect">
                                  <p:stCondLst>
                                    <p:cond delay="0"/>
                                  </p:stCondLst>
                                  <p:childTnLst>
                                    <p:set>
                                      <p:cBhvr>
                                        <p:cTn id="17" dur="1" fill="hold">
                                          <p:stCondLst>
                                            <p:cond delay="0"/>
                                          </p:stCondLst>
                                        </p:cTn>
                                        <p:tgtEl>
                                          <p:spTgt spid="1199130"/>
                                        </p:tgtEl>
                                        <p:attrNameLst>
                                          <p:attrName>style.visibility</p:attrName>
                                        </p:attrNameLst>
                                      </p:cBhvr>
                                      <p:to>
                                        <p:strVal val="visible"/>
                                      </p:to>
                                    </p:set>
                                    <p:animEffect transition="in" filter="wipe(left)">
                                      <p:cBhvr>
                                        <p:cTn id="18" dur="500"/>
                                        <p:tgtEl>
                                          <p:spTgt spid="11991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199128"/>
                                        </p:tgtEl>
                                        <p:attrNameLst>
                                          <p:attrName>style.visibility</p:attrName>
                                        </p:attrNameLst>
                                      </p:cBhvr>
                                      <p:to>
                                        <p:strVal val="visible"/>
                                      </p:to>
                                    </p:set>
                                    <p:animEffect transition="in" filter="wipe(left)">
                                      <p:cBhvr>
                                        <p:cTn id="23" dur="500"/>
                                        <p:tgtEl>
                                          <p:spTgt spid="1199128"/>
                                        </p:tgtEl>
                                      </p:cBhvr>
                                    </p:animEffect>
                                  </p:childTnLst>
                                </p:cTn>
                              </p:par>
                            </p:childTnLst>
                          </p:cTn>
                        </p:par>
                        <p:par>
                          <p:cTn id="24" fill="hold" nodeType="afterGroup">
                            <p:stCondLst>
                              <p:cond delay="500"/>
                            </p:stCondLst>
                            <p:childTnLst>
                              <p:par>
                                <p:cTn id="25" presetID="22" presetClass="entr" presetSubtype="8" fill="hold" nodeType="afterEffect">
                                  <p:stCondLst>
                                    <p:cond delay="0"/>
                                  </p:stCondLst>
                                  <p:childTnLst>
                                    <p:set>
                                      <p:cBhvr>
                                        <p:cTn id="26" dur="1" fill="hold">
                                          <p:stCondLst>
                                            <p:cond delay="0"/>
                                          </p:stCondLst>
                                        </p:cTn>
                                        <p:tgtEl>
                                          <p:spTgt spid="1199116"/>
                                        </p:tgtEl>
                                        <p:attrNameLst>
                                          <p:attrName>style.visibility</p:attrName>
                                        </p:attrNameLst>
                                      </p:cBhvr>
                                      <p:to>
                                        <p:strVal val="visible"/>
                                      </p:to>
                                    </p:set>
                                    <p:animEffect transition="in" filter="wipe(left)">
                                      <p:cBhvr>
                                        <p:cTn id="27" dur="500"/>
                                        <p:tgtEl>
                                          <p:spTgt spid="1199116"/>
                                        </p:tgtEl>
                                      </p:cBhvr>
                                    </p:animEffect>
                                  </p:childTnLst>
                                </p:cTn>
                              </p:par>
                            </p:childTnLst>
                          </p:cTn>
                        </p:par>
                        <p:par>
                          <p:cTn id="28" fill="hold" nodeType="afterGroup">
                            <p:stCondLst>
                              <p:cond delay="1000"/>
                            </p:stCondLst>
                            <p:childTnLst>
                              <p:par>
                                <p:cTn id="29" presetID="22" presetClass="entr" presetSubtype="8" fill="hold" nodeType="afterEffect">
                                  <p:stCondLst>
                                    <p:cond delay="0"/>
                                  </p:stCondLst>
                                  <p:childTnLst>
                                    <p:set>
                                      <p:cBhvr>
                                        <p:cTn id="30" dur="1" fill="hold">
                                          <p:stCondLst>
                                            <p:cond delay="0"/>
                                          </p:stCondLst>
                                        </p:cTn>
                                        <p:tgtEl>
                                          <p:spTgt spid="1199117"/>
                                        </p:tgtEl>
                                        <p:attrNameLst>
                                          <p:attrName>style.visibility</p:attrName>
                                        </p:attrNameLst>
                                      </p:cBhvr>
                                      <p:to>
                                        <p:strVal val="visible"/>
                                      </p:to>
                                    </p:set>
                                    <p:animEffect transition="in" filter="wipe(left)">
                                      <p:cBhvr>
                                        <p:cTn id="31" dur="500"/>
                                        <p:tgtEl>
                                          <p:spTgt spid="119911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199119"/>
                                        </p:tgtEl>
                                        <p:attrNameLst>
                                          <p:attrName>style.visibility</p:attrName>
                                        </p:attrNameLst>
                                      </p:cBhvr>
                                      <p:to>
                                        <p:strVal val="visible"/>
                                      </p:to>
                                    </p:set>
                                    <p:animEffect transition="in" filter="wipe(left)">
                                      <p:cBhvr>
                                        <p:cTn id="36" dur="500"/>
                                        <p:tgtEl>
                                          <p:spTgt spid="1199119"/>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1199120"/>
                                        </p:tgtEl>
                                        <p:attrNameLst>
                                          <p:attrName>style.visibility</p:attrName>
                                        </p:attrNameLst>
                                      </p:cBhvr>
                                      <p:to>
                                        <p:strVal val="visible"/>
                                      </p:to>
                                    </p:set>
                                    <p:animEffect transition="in" filter="wipe(left)">
                                      <p:cBhvr>
                                        <p:cTn id="40" dur="500"/>
                                        <p:tgtEl>
                                          <p:spTgt spid="1199120"/>
                                        </p:tgtEl>
                                      </p:cBhvr>
                                    </p:animEffect>
                                  </p:childTnLst>
                                </p:cTn>
                              </p:par>
                            </p:childTnLst>
                          </p:cTn>
                        </p:par>
                        <p:par>
                          <p:cTn id="41" fill="hold" nodeType="withGroup">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199121"/>
                                        </p:tgtEl>
                                        <p:attrNameLst>
                                          <p:attrName>style.visibility</p:attrName>
                                        </p:attrNameLst>
                                      </p:cBhvr>
                                      <p:to>
                                        <p:strVal val="visible"/>
                                      </p:to>
                                    </p:set>
                                    <p:animEffect transition="in" filter="wipe(left)">
                                      <p:cBhvr>
                                        <p:cTn id="48" dur="500"/>
                                        <p:tgtEl>
                                          <p:spTgt spid="1199121"/>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1199122"/>
                                        </p:tgtEl>
                                        <p:attrNameLst>
                                          <p:attrName>style.visibility</p:attrName>
                                        </p:attrNameLst>
                                      </p:cBhvr>
                                      <p:to>
                                        <p:strVal val="visible"/>
                                      </p:to>
                                    </p:set>
                                    <p:animEffect transition="in" filter="wipe(left)">
                                      <p:cBhvr>
                                        <p:cTn id="52" dur="500"/>
                                        <p:tgtEl>
                                          <p:spTgt spid="1199122"/>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1199123"/>
                                        </p:tgtEl>
                                        <p:attrNameLst>
                                          <p:attrName>style.visibility</p:attrName>
                                        </p:attrNameLst>
                                      </p:cBhvr>
                                      <p:to>
                                        <p:strVal val="visible"/>
                                      </p:to>
                                    </p:set>
                                    <p:animEffect transition="in" filter="wipe(left)">
                                      <p:cBhvr>
                                        <p:cTn id="56" dur="500"/>
                                        <p:tgtEl>
                                          <p:spTgt spid="11991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199125"/>
                                        </p:tgtEl>
                                        <p:attrNameLst>
                                          <p:attrName>style.visibility</p:attrName>
                                        </p:attrNameLst>
                                      </p:cBhvr>
                                      <p:to>
                                        <p:strVal val="visible"/>
                                      </p:to>
                                    </p:set>
                                    <p:animEffect transition="in" filter="wipe(left)">
                                      <p:cBhvr>
                                        <p:cTn id="61" dur="500"/>
                                        <p:tgtEl>
                                          <p:spTgt spid="1199125"/>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199126"/>
                                        </p:tgtEl>
                                        <p:attrNameLst>
                                          <p:attrName>style.visibility</p:attrName>
                                        </p:attrNameLst>
                                      </p:cBhvr>
                                      <p:to>
                                        <p:strVal val="visible"/>
                                      </p:to>
                                    </p:set>
                                    <p:animEffect transition="in" filter="wipe(left)">
                                      <p:cBhvr>
                                        <p:cTn id="65" dur="500"/>
                                        <p:tgtEl>
                                          <p:spTgt spid="1199126"/>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1199127"/>
                                        </p:tgtEl>
                                        <p:attrNameLst>
                                          <p:attrName>style.visibility</p:attrName>
                                        </p:attrNameLst>
                                      </p:cBhvr>
                                      <p:to>
                                        <p:strVal val="visible"/>
                                      </p:to>
                                    </p:set>
                                    <p:animEffect transition="in" filter="wipe(left)">
                                      <p:cBhvr>
                                        <p:cTn id="69" dur="500"/>
                                        <p:tgtEl>
                                          <p:spTgt spid="1199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17" grpId="0"/>
      <p:bldP spid="1199120" grpId="0"/>
      <p:bldP spid="1199123" grpId="0"/>
      <p:bldP spid="1199127"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CEDE6D8A-D4F1-9BE2-89DD-F4EE91E73E04}"/>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1BB6BB91-9502-4C1F-A01A-6EAFDBE3B1F2}" type="slidenum">
              <a:rPr lang="zh-CN" altLang="en-US" sz="1600" smtClean="0">
                <a:solidFill>
                  <a:srgbClr val="FFFF00"/>
                </a:solidFill>
                <a:ea typeface="宋体" panose="02010600030101010101" pitchFamily="2" charset="-122"/>
              </a:rPr>
              <a:pPr>
                <a:lnSpc>
                  <a:spcPct val="100000"/>
                </a:lnSpc>
                <a:spcBef>
                  <a:spcPct val="0"/>
                </a:spcBef>
                <a:buFontTx/>
                <a:buNone/>
              </a:pPr>
              <a:t>4</a:t>
            </a:fld>
            <a:endParaRPr lang="en-US" altLang="zh-CN" sz="1600">
              <a:solidFill>
                <a:srgbClr val="FFFF00"/>
              </a:solidFill>
              <a:ea typeface="宋体" panose="02010600030101010101" pitchFamily="2" charset="-122"/>
            </a:endParaRPr>
          </a:p>
        </p:txBody>
      </p:sp>
      <p:sp>
        <p:nvSpPr>
          <p:cNvPr id="9219" name="Rectangle 2">
            <a:extLst>
              <a:ext uri="{FF2B5EF4-FFF2-40B4-BE49-F238E27FC236}">
                <a16:creationId xmlns:a16="http://schemas.microsoft.com/office/drawing/2014/main" id="{BB582A2A-BC84-4DEF-5D06-EF809631F127}"/>
              </a:ext>
            </a:extLst>
          </p:cNvPr>
          <p:cNvSpPr>
            <a:spLocks noGrp="1" noChangeArrowheads="1"/>
          </p:cNvSpPr>
          <p:nvPr>
            <p:ph type="title"/>
          </p:nvPr>
        </p:nvSpPr>
        <p:spPr/>
        <p:txBody>
          <a:bodyPr/>
          <a:lstStyle/>
          <a:p>
            <a:r>
              <a:rPr lang="en-US" altLang="zh-CN"/>
              <a:t>9.1.1</a:t>
            </a:r>
            <a:r>
              <a:rPr lang="zh-CN" altLang="en-US"/>
              <a:t>　反馈的基本概念</a:t>
            </a:r>
          </a:p>
        </p:txBody>
      </p:sp>
      <p:sp>
        <p:nvSpPr>
          <p:cNvPr id="1217540" name="Rectangle 4">
            <a:extLst>
              <a:ext uri="{FF2B5EF4-FFF2-40B4-BE49-F238E27FC236}">
                <a16:creationId xmlns:a16="http://schemas.microsoft.com/office/drawing/2014/main" id="{6CB4D50A-4CB8-2082-863C-D80B21F4E81C}"/>
              </a:ext>
            </a:extLst>
          </p:cNvPr>
          <p:cNvSpPr>
            <a:spLocks noChangeArrowheads="1"/>
          </p:cNvSpPr>
          <p:nvPr/>
        </p:nvSpPr>
        <p:spPr bwMode="auto">
          <a:xfrm>
            <a:off x="468313" y="1125538"/>
            <a:ext cx="3887787"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r>
              <a:rPr lang="zh-CN" altLang="en-US" sz="2400">
                <a:solidFill>
                  <a:srgbClr val="FF0000"/>
                </a:solidFill>
              </a:rPr>
              <a:t>例：</a:t>
            </a:r>
            <a:r>
              <a:rPr lang="zh-CN" altLang="en-US" sz="2400"/>
              <a:t>有无反馈的判断</a:t>
            </a:r>
            <a:endParaRPr lang="zh-CN" altLang="en-US" sz="2400">
              <a:ea typeface="宋体" panose="02010600030101010101" pitchFamily="2" charset="-122"/>
            </a:endParaRPr>
          </a:p>
        </p:txBody>
      </p:sp>
      <p:sp>
        <p:nvSpPr>
          <p:cNvPr id="1217541" name="Text Box 5">
            <a:extLst>
              <a:ext uri="{FF2B5EF4-FFF2-40B4-BE49-F238E27FC236}">
                <a16:creationId xmlns:a16="http://schemas.microsoft.com/office/drawing/2014/main" id="{79AE904F-B9E5-68B5-1767-45A0C26ED094}"/>
              </a:ext>
            </a:extLst>
          </p:cNvPr>
          <p:cNvSpPr txBox="1">
            <a:spLocks noChangeArrowheads="1"/>
          </p:cNvSpPr>
          <p:nvPr/>
        </p:nvSpPr>
        <p:spPr bwMode="auto">
          <a:xfrm>
            <a:off x="576263" y="4581525"/>
            <a:ext cx="8208962"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b="1" dirty="0"/>
              <a:t>  </a:t>
            </a:r>
            <a:r>
              <a:rPr kumimoji="1" lang="zh-CN" altLang="en-US" sz="2400" b="1" dirty="0"/>
              <a:t>“</a:t>
            </a:r>
            <a:r>
              <a:rPr kumimoji="1" lang="zh-CN" altLang="en-US" sz="2400" b="1" dirty="0">
                <a:solidFill>
                  <a:srgbClr val="A50021"/>
                </a:solidFill>
              </a:rPr>
              <a:t>找联系</a:t>
            </a:r>
            <a:r>
              <a:rPr kumimoji="1" lang="zh-CN" altLang="en-US" sz="2400" b="1" dirty="0"/>
              <a:t>”：找</a:t>
            </a:r>
            <a:r>
              <a:rPr kumimoji="1" lang="zh-CN" altLang="en-US" sz="2400" b="1" dirty="0">
                <a:solidFill>
                  <a:srgbClr val="FF0000"/>
                </a:solidFill>
              </a:rPr>
              <a:t>输出回路</a:t>
            </a:r>
            <a:r>
              <a:rPr kumimoji="1" lang="zh-CN" altLang="en-US" sz="2400" b="1" dirty="0"/>
              <a:t>与</a:t>
            </a:r>
            <a:r>
              <a:rPr kumimoji="1" lang="zh-CN" altLang="en-US" sz="2400" b="1" dirty="0">
                <a:solidFill>
                  <a:srgbClr val="FF0000"/>
                </a:solidFill>
              </a:rPr>
              <a:t>输入回路</a:t>
            </a:r>
            <a:r>
              <a:rPr kumimoji="1" lang="zh-CN" altLang="en-US" sz="2400" b="1" dirty="0"/>
              <a:t>的联系，若有则有反馈，否则无反馈。</a:t>
            </a:r>
            <a:r>
              <a:rPr kumimoji="1" lang="en-US" altLang="zh-CN" sz="2400" b="1" dirty="0"/>
              <a:t>(</a:t>
            </a:r>
            <a:r>
              <a:rPr kumimoji="1" lang="zh-CN" altLang="en-US" sz="2400" b="1" dirty="0">
                <a:solidFill>
                  <a:srgbClr val="FF0000"/>
                </a:solidFill>
              </a:rPr>
              <a:t>注意：反馈通路应不含直流电源和接地</a:t>
            </a:r>
            <a:r>
              <a:rPr kumimoji="1" lang="en-US" altLang="zh-CN" sz="2400" b="1" dirty="0"/>
              <a:t>)</a:t>
            </a:r>
          </a:p>
        </p:txBody>
      </p:sp>
      <p:graphicFrame>
        <p:nvGraphicFramePr>
          <p:cNvPr id="1217542" name="Object 6">
            <a:extLst>
              <a:ext uri="{FF2B5EF4-FFF2-40B4-BE49-F238E27FC236}">
                <a16:creationId xmlns:a16="http://schemas.microsoft.com/office/drawing/2014/main" id="{30928017-7468-7DC9-6FD9-D92FC4DACCCA}"/>
              </a:ext>
            </a:extLst>
          </p:cNvPr>
          <p:cNvGraphicFramePr>
            <a:graphicFrameLocks noChangeAspect="1"/>
          </p:cNvGraphicFramePr>
          <p:nvPr>
            <p:extLst>
              <p:ext uri="{D42A27DB-BD31-4B8C-83A1-F6EECF244321}">
                <p14:modId xmlns:p14="http://schemas.microsoft.com/office/powerpoint/2010/main" val="1224222683"/>
              </p:ext>
            </p:extLst>
          </p:nvPr>
        </p:nvGraphicFramePr>
        <p:xfrm>
          <a:off x="431540" y="1770459"/>
          <a:ext cx="3024808" cy="1291829"/>
        </p:xfrm>
        <a:graphic>
          <a:graphicData uri="http://schemas.openxmlformats.org/presentationml/2006/ole">
            <mc:AlternateContent xmlns:mc="http://schemas.openxmlformats.org/markup-compatibility/2006">
              <mc:Choice xmlns:v="urn:schemas-microsoft-com:vml" Requires="v">
                <p:oleObj name="Visio" r:id="rId2" imgW="2454402" imgH="1047750" progId="Visio.Drawing.11">
                  <p:embed/>
                </p:oleObj>
              </mc:Choice>
              <mc:Fallback>
                <p:oleObj name="Visio" r:id="rId2" imgW="2454402" imgH="1047750" progId="Visio.Drawing.11">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40" y="1770459"/>
                        <a:ext cx="3024808" cy="1291829"/>
                      </a:xfrm>
                      <a:prstGeom prst="rect">
                        <a:avLst/>
                      </a:prstGeom>
                      <a:noFill/>
                      <a:ln>
                        <a:noFill/>
                      </a:ln>
                      <a:effectLst/>
                    </p:spPr>
                  </p:pic>
                </p:oleObj>
              </mc:Fallback>
            </mc:AlternateContent>
          </a:graphicData>
        </a:graphic>
      </p:graphicFrame>
      <p:graphicFrame>
        <p:nvGraphicFramePr>
          <p:cNvPr id="1217543" name="Object 7">
            <a:extLst>
              <a:ext uri="{FF2B5EF4-FFF2-40B4-BE49-F238E27FC236}">
                <a16:creationId xmlns:a16="http://schemas.microsoft.com/office/drawing/2014/main" id="{391A45ED-A6CA-DD22-2792-B9F0F49B7E47}"/>
              </a:ext>
            </a:extLst>
          </p:cNvPr>
          <p:cNvGraphicFramePr>
            <a:graphicFrameLocks noChangeAspect="1"/>
          </p:cNvGraphicFramePr>
          <p:nvPr>
            <p:extLst>
              <p:ext uri="{D42A27DB-BD31-4B8C-83A1-F6EECF244321}">
                <p14:modId xmlns:p14="http://schemas.microsoft.com/office/powerpoint/2010/main" val="2887027125"/>
              </p:ext>
            </p:extLst>
          </p:nvPr>
        </p:nvGraphicFramePr>
        <p:xfrm>
          <a:off x="3527884" y="1773882"/>
          <a:ext cx="2700015" cy="1597967"/>
        </p:xfrm>
        <a:graphic>
          <a:graphicData uri="http://schemas.openxmlformats.org/presentationml/2006/ole">
            <mc:AlternateContent xmlns:mc="http://schemas.openxmlformats.org/markup-compatibility/2006">
              <mc:Choice xmlns:v="urn:schemas-microsoft-com:vml" Requires="v">
                <p:oleObj name="Visio" r:id="rId4" imgW="2454402" imgH="1452753" progId="Visio.Drawing.11">
                  <p:embed/>
                </p:oleObj>
              </mc:Choice>
              <mc:Fallback>
                <p:oleObj name="Visio" r:id="rId4" imgW="2454402" imgH="1452753"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7884" y="1773882"/>
                        <a:ext cx="2700015" cy="1597967"/>
                      </a:xfrm>
                      <a:prstGeom prst="rect">
                        <a:avLst/>
                      </a:prstGeom>
                      <a:noFill/>
                      <a:ln>
                        <a:noFill/>
                      </a:ln>
                      <a:effectLst/>
                    </p:spPr>
                  </p:pic>
                </p:oleObj>
              </mc:Fallback>
            </mc:AlternateContent>
          </a:graphicData>
        </a:graphic>
      </p:graphicFrame>
      <p:sp>
        <p:nvSpPr>
          <p:cNvPr id="1217544" name="Text Box 8">
            <a:extLst>
              <a:ext uri="{FF2B5EF4-FFF2-40B4-BE49-F238E27FC236}">
                <a16:creationId xmlns:a16="http://schemas.microsoft.com/office/drawing/2014/main" id="{14F4AD3C-6612-6EB0-8327-5C7BA1FFB010}"/>
              </a:ext>
            </a:extLst>
          </p:cNvPr>
          <p:cNvSpPr txBox="1">
            <a:spLocks noChangeArrowheads="1"/>
          </p:cNvSpPr>
          <p:nvPr/>
        </p:nvSpPr>
        <p:spPr bwMode="auto">
          <a:xfrm>
            <a:off x="647564" y="3619872"/>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dirty="0"/>
              <a:t>开环，无反馈</a:t>
            </a:r>
          </a:p>
        </p:txBody>
      </p:sp>
      <p:sp>
        <p:nvSpPr>
          <p:cNvPr id="1217545" name="Text Box 9">
            <a:extLst>
              <a:ext uri="{FF2B5EF4-FFF2-40B4-BE49-F238E27FC236}">
                <a16:creationId xmlns:a16="http://schemas.microsoft.com/office/drawing/2014/main" id="{232C5AC7-A1A3-03BC-4770-FD9FC5A05512}"/>
              </a:ext>
            </a:extLst>
          </p:cNvPr>
          <p:cNvSpPr txBox="1">
            <a:spLocks noChangeArrowheads="1"/>
          </p:cNvSpPr>
          <p:nvPr/>
        </p:nvSpPr>
        <p:spPr bwMode="auto">
          <a:xfrm>
            <a:off x="3707904" y="3426095"/>
            <a:ext cx="270001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dirty="0"/>
              <a:t>有通路，但通路上含接地，故无反馈</a:t>
            </a:r>
          </a:p>
        </p:txBody>
      </p:sp>
      <p:graphicFrame>
        <p:nvGraphicFramePr>
          <p:cNvPr id="3" name="Object 5">
            <a:extLst>
              <a:ext uri="{FF2B5EF4-FFF2-40B4-BE49-F238E27FC236}">
                <a16:creationId xmlns:a16="http://schemas.microsoft.com/office/drawing/2014/main" id="{B962085A-F4A2-AD14-92D9-DE34D9434308}"/>
              </a:ext>
            </a:extLst>
          </p:cNvPr>
          <p:cNvGraphicFramePr>
            <a:graphicFrameLocks/>
          </p:cNvGraphicFramePr>
          <p:nvPr>
            <p:extLst>
              <p:ext uri="{D42A27DB-BD31-4B8C-83A1-F6EECF244321}">
                <p14:modId xmlns:p14="http://schemas.microsoft.com/office/powerpoint/2010/main" val="3424735240"/>
              </p:ext>
            </p:extLst>
          </p:nvPr>
        </p:nvGraphicFramePr>
        <p:xfrm>
          <a:off x="6300192" y="1448780"/>
          <a:ext cx="2700015" cy="1935163"/>
        </p:xfrm>
        <a:graphic>
          <a:graphicData uri="http://schemas.openxmlformats.org/presentationml/2006/ole">
            <mc:AlternateContent xmlns:mc="http://schemas.openxmlformats.org/markup-compatibility/2006">
              <mc:Choice xmlns:v="urn:schemas-microsoft-com:vml" Requires="v">
                <p:oleObj name="Visio" r:id="rId6" imgW="2748984" imgH="1893613" progId="Visio.Drawing.11">
                  <p:embed/>
                </p:oleObj>
              </mc:Choice>
              <mc:Fallback>
                <p:oleObj name="Visio" r:id="rId6" imgW="2748984" imgH="1893613" progId="Visio.Drawing.11">
                  <p:embed/>
                  <p:pic>
                    <p:nvPicPr>
                      <p:cNvPr id="10244" name="Object 5">
                        <a:extLst>
                          <a:ext uri="{FF2B5EF4-FFF2-40B4-BE49-F238E27FC236}">
                            <a16:creationId xmlns:a16="http://schemas.microsoft.com/office/drawing/2014/main" id="{FA06FA7C-63EE-57CD-0807-69542628D33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0192" y="1448780"/>
                        <a:ext cx="2700015" cy="1935163"/>
                      </a:xfrm>
                      <a:prstGeom prst="rect">
                        <a:avLst/>
                      </a:prstGeom>
                      <a:noFill/>
                      <a:ln>
                        <a:noFill/>
                      </a:ln>
                      <a:effectLst/>
                    </p:spPr>
                  </p:pic>
                </p:oleObj>
              </mc:Fallback>
            </mc:AlternateContent>
          </a:graphicData>
        </a:graphic>
      </p:graphicFrame>
      <p:sp>
        <p:nvSpPr>
          <p:cNvPr id="4" name="Text Box 7">
            <a:extLst>
              <a:ext uri="{FF2B5EF4-FFF2-40B4-BE49-F238E27FC236}">
                <a16:creationId xmlns:a16="http://schemas.microsoft.com/office/drawing/2014/main" id="{6B02CA3C-0204-C157-88A3-D3557A8E43B7}"/>
              </a:ext>
            </a:extLst>
          </p:cNvPr>
          <p:cNvSpPr txBox="1">
            <a:spLocks noChangeArrowheads="1"/>
          </p:cNvSpPr>
          <p:nvPr/>
        </p:nvSpPr>
        <p:spPr bwMode="auto">
          <a:xfrm>
            <a:off x="6808574" y="3573016"/>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dirty="0"/>
              <a:t>闭环，有反馈</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217540"/>
                                        </p:tgtEl>
                                        <p:attrNameLst>
                                          <p:attrName>style.visibility</p:attrName>
                                        </p:attrNameLst>
                                      </p:cBhvr>
                                      <p:to>
                                        <p:strVal val="visible"/>
                                      </p:to>
                                    </p:set>
                                    <p:animEffect transition="in" filter="wipe(left)">
                                      <p:cBhvr>
                                        <p:cTn id="7" dur="500"/>
                                        <p:tgtEl>
                                          <p:spTgt spid="1217540"/>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217542"/>
                                        </p:tgtEl>
                                        <p:attrNameLst>
                                          <p:attrName>style.visibility</p:attrName>
                                        </p:attrNameLst>
                                      </p:cBhvr>
                                      <p:to>
                                        <p:strVal val="visible"/>
                                      </p:to>
                                    </p:set>
                                    <p:animEffect transition="in" filter="randombar(horizontal)">
                                      <p:cBhvr>
                                        <p:cTn id="14" dur="500"/>
                                        <p:tgtEl>
                                          <p:spTgt spid="1217542"/>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1217543"/>
                                        </p:tgtEl>
                                        <p:attrNameLst>
                                          <p:attrName>style.visibility</p:attrName>
                                        </p:attrNameLst>
                                      </p:cBhvr>
                                      <p:to>
                                        <p:strVal val="visible"/>
                                      </p:to>
                                    </p:set>
                                    <p:animEffect transition="in" filter="randombar(horizontal)">
                                      <p:cBhvr>
                                        <p:cTn id="18" dur="500"/>
                                        <p:tgtEl>
                                          <p:spTgt spid="121754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17541">
                                            <p:txEl>
                                              <p:pRg st="0" end="0"/>
                                            </p:txEl>
                                          </p:spTgt>
                                        </p:tgtEl>
                                        <p:attrNameLst>
                                          <p:attrName>style.visibility</p:attrName>
                                        </p:attrNameLst>
                                      </p:cBhvr>
                                      <p:to>
                                        <p:strVal val="visible"/>
                                      </p:to>
                                    </p:set>
                                    <p:animEffect transition="in" filter="wipe(left)">
                                      <p:cBhvr>
                                        <p:cTn id="23" dur="500"/>
                                        <p:tgtEl>
                                          <p:spTgt spid="121754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1217544"/>
                                        </p:tgtEl>
                                        <p:attrNameLst>
                                          <p:attrName>style.visibility</p:attrName>
                                        </p:attrNameLst>
                                      </p:cBhvr>
                                      <p:to>
                                        <p:strVal val="visible"/>
                                      </p:to>
                                    </p:set>
                                    <p:anim calcmode="discrete" valueType="clr">
                                      <p:cBhvr override="childStyle">
                                        <p:cTn id="28" dur="80"/>
                                        <p:tgtEl>
                                          <p:spTgt spid="1217544"/>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217544"/>
                                        </p:tgtEl>
                                        <p:attrNameLst>
                                          <p:attrName>fillcolor</p:attrName>
                                        </p:attrNameLst>
                                      </p:cBhvr>
                                      <p:tavLst>
                                        <p:tav tm="0">
                                          <p:val>
                                            <p:clrVal>
                                              <a:schemeClr val="accent2"/>
                                            </p:clrVal>
                                          </p:val>
                                        </p:tav>
                                        <p:tav tm="50000">
                                          <p:val>
                                            <p:clrVal>
                                              <a:schemeClr val="hlink"/>
                                            </p:clrVal>
                                          </p:val>
                                        </p:tav>
                                      </p:tavLst>
                                    </p:anim>
                                    <p:set>
                                      <p:cBhvr>
                                        <p:cTn id="30" dur="80"/>
                                        <p:tgtEl>
                                          <p:spTgt spid="1217544"/>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1217545">
                                            <p:txEl>
                                              <p:pRg st="0" end="0"/>
                                            </p:txEl>
                                          </p:spTgt>
                                        </p:tgtEl>
                                        <p:attrNameLst>
                                          <p:attrName>style.visibility</p:attrName>
                                        </p:attrNameLst>
                                      </p:cBhvr>
                                      <p:to>
                                        <p:strVal val="visible"/>
                                      </p:to>
                                    </p:set>
                                    <p:anim calcmode="discrete" valueType="clr">
                                      <p:cBhvr override="childStyle">
                                        <p:cTn id="35" dur="80"/>
                                        <p:tgtEl>
                                          <p:spTgt spid="121754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1217545">
                                            <p:txEl>
                                              <p:pRg st="0" end="0"/>
                                            </p:txEl>
                                          </p:spTgt>
                                        </p:tgtEl>
                                        <p:attrNameLst>
                                          <p:attrName>fillcolor</p:attrName>
                                        </p:attrNameLst>
                                      </p:cBhvr>
                                      <p:tavLst>
                                        <p:tav tm="0">
                                          <p:val>
                                            <p:clrVal>
                                              <a:schemeClr val="accent2"/>
                                            </p:clrVal>
                                          </p:val>
                                        </p:tav>
                                        <p:tav tm="50000">
                                          <p:val>
                                            <p:clrVal>
                                              <a:schemeClr val="hlink"/>
                                            </p:clrVal>
                                          </p:val>
                                        </p:tav>
                                      </p:tavLst>
                                    </p:anim>
                                    <p:set>
                                      <p:cBhvr>
                                        <p:cTn id="37" dur="80"/>
                                        <p:tgtEl>
                                          <p:spTgt spid="1217545">
                                            <p:txEl>
                                              <p:pRg st="0" end="0"/>
                                            </p:txEl>
                                          </p:spTgt>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7540" grpId="0"/>
      <p:bldP spid="1217541" grpId="0" build="p" autoUpdateAnimBg="0"/>
      <p:bldP spid="1217544"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9">
            <a:extLst>
              <a:ext uri="{FF2B5EF4-FFF2-40B4-BE49-F238E27FC236}">
                <a16:creationId xmlns:a16="http://schemas.microsoft.com/office/drawing/2014/main" id="{A4C42D35-0779-FE47-1E1A-822869CF3236}"/>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50A914B6-ED98-4EF3-B476-CBAA4E6B2078}" type="slidenum">
              <a:rPr lang="zh-CN" altLang="en-US" sz="1600" smtClean="0">
                <a:solidFill>
                  <a:srgbClr val="FFFF00"/>
                </a:solidFill>
                <a:ea typeface="宋体" panose="02010600030101010101" pitchFamily="2" charset="-122"/>
              </a:rPr>
              <a:pPr>
                <a:lnSpc>
                  <a:spcPct val="100000"/>
                </a:lnSpc>
                <a:spcBef>
                  <a:spcPct val="0"/>
                </a:spcBef>
                <a:buFontTx/>
                <a:buNone/>
              </a:pPr>
              <a:t>49</a:t>
            </a:fld>
            <a:endParaRPr lang="en-US" altLang="zh-CN" sz="1600">
              <a:solidFill>
                <a:srgbClr val="FFFF00"/>
              </a:solidFill>
              <a:ea typeface="宋体" panose="02010600030101010101" pitchFamily="2" charset="-122"/>
            </a:endParaRPr>
          </a:p>
        </p:txBody>
      </p:sp>
      <p:sp>
        <p:nvSpPr>
          <p:cNvPr id="64515" name="Rectangle 3">
            <a:extLst>
              <a:ext uri="{FF2B5EF4-FFF2-40B4-BE49-F238E27FC236}">
                <a16:creationId xmlns:a16="http://schemas.microsoft.com/office/drawing/2014/main" id="{83FEE0CE-7C66-03E3-D514-A2FE045B8AF4}"/>
              </a:ext>
            </a:extLst>
          </p:cNvPr>
          <p:cNvSpPr>
            <a:spLocks noGrp="1" noChangeArrowheads="1"/>
          </p:cNvSpPr>
          <p:nvPr>
            <p:ph type="title"/>
          </p:nvPr>
        </p:nvSpPr>
        <p:spPr>
          <a:xfrm>
            <a:off x="250825" y="333375"/>
            <a:ext cx="8640763" cy="1008063"/>
          </a:xfrm>
          <a:extLst>
            <a:ext uri="{909E8E84-426E-40DD-AFC4-6F175D3DCCD1}">
              <a14:hiddenFill xmlns:a14="http://schemas.microsoft.com/office/drawing/2010/main">
                <a:solidFill>
                  <a:schemeClr val="accent2"/>
                </a:solidFill>
              </a14:hiddenFill>
            </a:ext>
          </a:extLst>
        </p:spPr>
        <p:txBody>
          <a:bodyPr/>
          <a:lstStyle/>
          <a:p>
            <a:r>
              <a:rPr lang="en-US" altLang="zh-CN" sz="2400" b="1"/>
              <a:t>9.2.2  </a:t>
            </a:r>
            <a:r>
              <a:rPr lang="zh-CN" altLang="en-US" sz="2400" b="1"/>
              <a:t>四种组态负反馈放大电路的增益和反馈系数的表达式</a:t>
            </a:r>
            <a:br>
              <a:rPr lang="zh-CN" altLang="en-US" sz="2400" b="1"/>
            </a:br>
            <a:endParaRPr lang="zh-CN" altLang="en-US" sz="2400" b="1"/>
          </a:p>
        </p:txBody>
      </p:sp>
      <p:graphicFrame>
        <p:nvGraphicFramePr>
          <p:cNvPr id="1118213" name="Object 5">
            <a:extLst>
              <a:ext uri="{FF2B5EF4-FFF2-40B4-BE49-F238E27FC236}">
                <a16:creationId xmlns:a16="http://schemas.microsoft.com/office/drawing/2014/main" id="{52E2DED1-F2AD-3050-C681-B6A3F3737821}"/>
              </a:ext>
            </a:extLst>
          </p:cNvPr>
          <p:cNvGraphicFramePr>
            <a:graphicFrameLocks noChangeAspect="1"/>
          </p:cNvGraphicFramePr>
          <p:nvPr/>
        </p:nvGraphicFramePr>
        <p:xfrm>
          <a:off x="287338" y="1052513"/>
          <a:ext cx="3228975" cy="2038350"/>
        </p:xfrm>
        <a:graphic>
          <a:graphicData uri="http://schemas.openxmlformats.org/presentationml/2006/ole">
            <mc:AlternateContent xmlns:mc="http://schemas.openxmlformats.org/markup-compatibility/2006">
              <mc:Choice xmlns:v="urn:schemas-microsoft-com:vml" Requires="v">
                <p:oleObj name="Visio" r:id="rId2" imgW="2936367" imgH="1854327" progId="Visio.Drawing.11">
                  <p:embed/>
                </p:oleObj>
              </mc:Choice>
              <mc:Fallback>
                <p:oleObj name="Visio" r:id="rId2" imgW="2936367" imgH="1854327"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1052513"/>
                        <a:ext cx="322897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8215" name="Object 7">
            <a:extLst>
              <a:ext uri="{FF2B5EF4-FFF2-40B4-BE49-F238E27FC236}">
                <a16:creationId xmlns:a16="http://schemas.microsoft.com/office/drawing/2014/main" id="{8DBE6685-59A8-3B48-BCBA-345B3AFCC4CF}"/>
              </a:ext>
            </a:extLst>
          </p:cNvPr>
          <p:cNvGraphicFramePr>
            <a:graphicFrameLocks noChangeAspect="1"/>
          </p:cNvGraphicFramePr>
          <p:nvPr>
            <p:extLst>
              <p:ext uri="{D42A27DB-BD31-4B8C-83A1-F6EECF244321}">
                <p14:modId xmlns:p14="http://schemas.microsoft.com/office/powerpoint/2010/main" val="1765313725"/>
              </p:ext>
            </p:extLst>
          </p:nvPr>
        </p:nvGraphicFramePr>
        <p:xfrm>
          <a:off x="4706503" y="981075"/>
          <a:ext cx="3551237" cy="2025650"/>
        </p:xfrm>
        <a:graphic>
          <a:graphicData uri="http://schemas.openxmlformats.org/presentationml/2006/ole">
            <mc:AlternateContent xmlns:mc="http://schemas.openxmlformats.org/markup-compatibility/2006">
              <mc:Choice xmlns:v="urn:schemas-microsoft-com:vml" Requires="v">
                <p:oleObj name="Visio" r:id="rId4" imgW="3230118" imgH="1842135" progId="Visio.Drawing.11">
                  <p:embed/>
                </p:oleObj>
              </mc:Choice>
              <mc:Fallback>
                <p:oleObj name="Visio" r:id="rId4" imgW="3230118" imgH="1842135" progId="Visio.Drawing.11">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6503" y="981075"/>
                        <a:ext cx="3551237" cy="202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8216" name="Object 8">
            <a:extLst>
              <a:ext uri="{FF2B5EF4-FFF2-40B4-BE49-F238E27FC236}">
                <a16:creationId xmlns:a16="http://schemas.microsoft.com/office/drawing/2014/main" id="{F3584AA4-1EFA-77BD-3BBB-8F15BCE8E1BD}"/>
              </a:ext>
            </a:extLst>
          </p:cNvPr>
          <p:cNvGraphicFramePr>
            <a:graphicFrameLocks noChangeAspect="1"/>
          </p:cNvGraphicFramePr>
          <p:nvPr/>
        </p:nvGraphicFramePr>
        <p:xfrm>
          <a:off x="215900" y="3429000"/>
          <a:ext cx="3228975" cy="2038350"/>
        </p:xfrm>
        <a:graphic>
          <a:graphicData uri="http://schemas.openxmlformats.org/presentationml/2006/ole">
            <mc:AlternateContent xmlns:mc="http://schemas.openxmlformats.org/markup-compatibility/2006">
              <mc:Choice xmlns:v="urn:schemas-microsoft-com:vml" Requires="v">
                <p:oleObj name="Visio" r:id="rId6" imgW="2936367" imgH="1854327" progId="Visio.Drawing.11">
                  <p:embed/>
                </p:oleObj>
              </mc:Choice>
              <mc:Fallback>
                <p:oleObj name="Visio" r:id="rId6" imgW="2936367" imgH="1854327" progId="Visio.Drawing.11">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900" y="3429000"/>
                        <a:ext cx="322897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18218" name="Object 10">
            <a:extLst>
              <a:ext uri="{FF2B5EF4-FFF2-40B4-BE49-F238E27FC236}">
                <a16:creationId xmlns:a16="http://schemas.microsoft.com/office/drawing/2014/main" id="{CCE1FA86-DFEB-52B4-D984-D209065CF81C}"/>
              </a:ext>
            </a:extLst>
          </p:cNvPr>
          <p:cNvGraphicFramePr>
            <a:graphicFrameLocks noChangeAspect="1"/>
          </p:cNvGraphicFramePr>
          <p:nvPr>
            <p:extLst>
              <p:ext uri="{D42A27DB-BD31-4B8C-83A1-F6EECF244321}">
                <p14:modId xmlns:p14="http://schemas.microsoft.com/office/powerpoint/2010/main" val="3177385932"/>
              </p:ext>
            </p:extLst>
          </p:nvPr>
        </p:nvGraphicFramePr>
        <p:xfrm>
          <a:off x="4873190" y="3284538"/>
          <a:ext cx="3551238" cy="2025650"/>
        </p:xfrm>
        <a:graphic>
          <a:graphicData uri="http://schemas.openxmlformats.org/presentationml/2006/ole">
            <mc:AlternateContent xmlns:mc="http://schemas.openxmlformats.org/markup-compatibility/2006">
              <mc:Choice xmlns:v="urn:schemas-microsoft-com:vml" Requires="v">
                <p:oleObj name="Visio" r:id="rId8" imgW="3230118" imgH="1842135" progId="Visio.Drawing.11">
                  <p:embed/>
                </p:oleObj>
              </mc:Choice>
              <mc:Fallback>
                <p:oleObj name="Visio" r:id="rId8" imgW="3230118" imgH="1842135" progId="Visio.Drawing.11">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3190" y="3284538"/>
                        <a:ext cx="3551238" cy="202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8219" name="Text Box 11">
            <a:extLst>
              <a:ext uri="{FF2B5EF4-FFF2-40B4-BE49-F238E27FC236}">
                <a16:creationId xmlns:a16="http://schemas.microsoft.com/office/drawing/2014/main" id="{85883A02-7431-9B6A-F5B3-73459E530C50}"/>
              </a:ext>
            </a:extLst>
          </p:cNvPr>
          <p:cNvSpPr txBox="1">
            <a:spLocks noChangeArrowheads="1"/>
          </p:cNvSpPr>
          <p:nvPr/>
        </p:nvSpPr>
        <p:spPr bwMode="auto">
          <a:xfrm>
            <a:off x="503238" y="3068638"/>
            <a:ext cx="274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en-US" altLang="zh-CN" sz="2400" b="1"/>
              <a:t>(a)</a:t>
            </a:r>
            <a:r>
              <a:rPr lang="en-US" altLang="zh-CN" sz="2400"/>
              <a:t> </a:t>
            </a:r>
            <a:r>
              <a:rPr lang="zh-CN" altLang="en-US" sz="2400"/>
              <a:t>电压串联负反馈</a:t>
            </a:r>
          </a:p>
        </p:txBody>
      </p:sp>
      <p:sp>
        <p:nvSpPr>
          <p:cNvPr id="1118220" name="Text Box 12">
            <a:extLst>
              <a:ext uri="{FF2B5EF4-FFF2-40B4-BE49-F238E27FC236}">
                <a16:creationId xmlns:a16="http://schemas.microsoft.com/office/drawing/2014/main" id="{B37E09F9-2BF4-C02D-404C-0924B9057DA1}"/>
              </a:ext>
            </a:extLst>
          </p:cNvPr>
          <p:cNvSpPr txBox="1">
            <a:spLocks noChangeArrowheads="1"/>
          </p:cNvSpPr>
          <p:nvPr/>
        </p:nvSpPr>
        <p:spPr bwMode="auto">
          <a:xfrm>
            <a:off x="5008128" y="2997200"/>
            <a:ext cx="2767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en-US" altLang="zh-CN" sz="2400" b="1"/>
              <a:t>(b)</a:t>
            </a:r>
            <a:r>
              <a:rPr lang="en-US" altLang="zh-CN" sz="2400"/>
              <a:t> </a:t>
            </a:r>
            <a:r>
              <a:rPr lang="zh-CN" altLang="en-US" sz="2400"/>
              <a:t>电压并联负反馈</a:t>
            </a:r>
          </a:p>
        </p:txBody>
      </p:sp>
      <p:sp>
        <p:nvSpPr>
          <p:cNvPr id="1118221" name="Text Box 13">
            <a:extLst>
              <a:ext uri="{FF2B5EF4-FFF2-40B4-BE49-F238E27FC236}">
                <a16:creationId xmlns:a16="http://schemas.microsoft.com/office/drawing/2014/main" id="{BA44CABD-D156-DC25-8A7D-61BBAB4D2310}"/>
              </a:ext>
            </a:extLst>
          </p:cNvPr>
          <p:cNvSpPr txBox="1">
            <a:spLocks noChangeArrowheads="1"/>
          </p:cNvSpPr>
          <p:nvPr/>
        </p:nvSpPr>
        <p:spPr bwMode="auto">
          <a:xfrm>
            <a:off x="476250" y="5445125"/>
            <a:ext cx="2732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en-US" altLang="zh-CN" sz="2400" b="1"/>
              <a:t>(c)</a:t>
            </a:r>
            <a:r>
              <a:rPr lang="en-US" altLang="zh-CN" sz="2400"/>
              <a:t> </a:t>
            </a:r>
            <a:r>
              <a:rPr lang="zh-CN" altLang="en-US" sz="2400"/>
              <a:t>电流串联负反馈</a:t>
            </a:r>
          </a:p>
        </p:txBody>
      </p:sp>
      <p:sp>
        <p:nvSpPr>
          <p:cNvPr id="1118222" name="Text Box 14">
            <a:extLst>
              <a:ext uri="{FF2B5EF4-FFF2-40B4-BE49-F238E27FC236}">
                <a16:creationId xmlns:a16="http://schemas.microsoft.com/office/drawing/2014/main" id="{4BF1FC62-5BB5-7C03-CE03-86A2EA624E4E}"/>
              </a:ext>
            </a:extLst>
          </p:cNvPr>
          <p:cNvSpPr txBox="1">
            <a:spLocks noChangeArrowheads="1"/>
          </p:cNvSpPr>
          <p:nvPr/>
        </p:nvSpPr>
        <p:spPr bwMode="auto">
          <a:xfrm>
            <a:off x="5484378" y="5311775"/>
            <a:ext cx="2767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en-US" altLang="zh-CN" sz="2400" b="1"/>
              <a:t>(d)</a:t>
            </a:r>
            <a:r>
              <a:rPr lang="en-US" altLang="zh-CN" sz="2400"/>
              <a:t> </a:t>
            </a:r>
            <a:r>
              <a:rPr lang="zh-CN" altLang="en-US" sz="2400"/>
              <a:t>电流并联负反馈</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18213"/>
                                        </p:tgtEl>
                                        <p:attrNameLst>
                                          <p:attrName>style.visibility</p:attrName>
                                        </p:attrNameLst>
                                      </p:cBhvr>
                                      <p:to>
                                        <p:strVal val="visible"/>
                                      </p:to>
                                    </p:set>
                                    <p:animEffect transition="in" filter="dissolve">
                                      <p:cBhvr>
                                        <p:cTn id="7" dur="500"/>
                                        <p:tgtEl>
                                          <p:spTgt spid="111821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118219"/>
                                        </p:tgtEl>
                                        <p:attrNameLst>
                                          <p:attrName>style.visibility</p:attrName>
                                        </p:attrNameLst>
                                      </p:cBhvr>
                                      <p:to>
                                        <p:strVal val="visible"/>
                                      </p:to>
                                    </p:set>
                                    <p:animEffect transition="in" filter="wipe(left)">
                                      <p:cBhvr>
                                        <p:cTn id="11" dur="500"/>
                                        <p:tgtEl>
                                          <p:spTgt spid="11182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18215"/>
                                        </p:tgtEl>
                                        <p:attrNameLst>
                                          <p:attrName>style.visibility</p:attrName>
                                        </p:attrNameLst>
                                      </p:cBhvr>
                                      <p:to>
                                        <p:strVal val="visible"/>
                                      </p:to>
                                    </p:set>
                                    <p:animEffect transition="in" filter="dissolve">
                                      <p:cBhvr>
                                        <p:cTn id="16" dur="500"/>
                                        <p:tgtEl>
                                          <p:spTgt spid="1118215"/>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118220"/>
                                        </p:tgtEl>
                                        <p:attrNameLst>
                                          <p:attrName>style.visibility</p:attrName>
                                        </p:attrNameLst>
                                      </p:cBhvr>
                                      <p:to>
                                        <p:strVal val="visible"/>
                                      </p:to>
                                    </p:set>
                                    <p:animEffect transition="in" filter="wipe(left)">
                                      <p:cBhvr>
                                        <p:cTn id="20" dur="500"/>
                                        <p:tgtEl>
                                          <p:spTgt spid="111822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1118216"/>
                                        </p:tgtEl>
                                        <p:attrNameLst>
                                          <p:attrName>style.visibility</p:attrName>
                                        </p:attrNameLst>
                                      </p:cBhvr>
                                      <p:to>
                                        <p:strVal val="visible"/>
                                      </p:to>
                                    </p:set>
                                    <p:animEffect transition="in" filter="dissolve">
                                      <p:cBhvr>
                                        <p:cTn id="25" dur="500"/>
                                        <p:tgtEl>
                                          <p:spTgt spid="1118216"/>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1118221"/>
                                        </p:tgtEl>
                                        <p:attrNameLst>
                                          <p:attrName>style.visibility</p:attrName>
                                        </p:attrNameLst>
                                      </p:cBhvr>
                                      <p:to>
                                        <p:strVal val="visible"/>
                                      </p:to>
                                    </p:set>
                                    <p:animEffect transition="in" filter="wipe(left)">
                                      <p:cBhvr>
                                        <p:cTn id="29" dur="500"/>
                                        <p:tgtEl>
                                          <p:spTgt spid="111822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1118218"/>
                                        </p:tgtEl>
                                        <p:attrNameLst>
                                          <p:attrName>style.visibility</p:attrName>
                                        </p:attrNameLst>
                                      </p:cBhvr>
                                      <p:to>
                                        <p:strVal val="visible"/>
                                      </p:to>
                                    </p:set>
                                    <p:animEffect transition="in" filter="dissolve">
                                      <p:cBhvr>
                                        <p:cTn id="34" dur="500"/>
                                        <p:tgtEl>
                                          <p:spTgt spid="1118218"/>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1118222"/>
                                        </p:tgtEl>
                                        <p:attrNameLst>
                                          <p:attrName>style.visibility</p:attrName>
                                        </p:attrNameLst>
                                      </p:cBhvr>
                                      <p:to>
                                        <p:strVal val="visible"/>
                                      </p:to>
                                    </p:set>
                                    <p:animEffect transition="in" filter="wipe(left)">
                                      <p:cBhvr>
                                        <p:cTn id="38" dur="500"/>
                                        <p:tgtEl>
                                          <p:spTgt spid="1118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219" grpId="0"/>
      <p:bldP spid="1118220" grpId="0"/>
      <p:bldP spid="1118221" grpId="0"/>
      <p:bldP spid="111822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6">
            <a:extLst>
              <a:ext uri="{FF2B5EF4-FFF2-40B4-BE49-F238E27FC236}">
                <a16:creationId xmlns:a16="http://schemas.microsoft.com/office/drawing/2014/main" id="{0CA819A4-DBA2-C6B4-E127-A1D0D80634D6}"/>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2568FCAD-1CAB-4FB5-86D3-F60F59B3B273}" type="slidenum">
              <a:rPr lang="zh-CN" altLang="en-US" sz="1600" smtClean="0">
                <a:solidFill>
                  <a:srgbClr val="FFFF00"/>
                </a:solidFill>
                <a:ea typeface="宋体" panose="02010600030101010101" pitchFamily="2" charset="-122"/>
              </a:rPr>
              <a:pPr>
                <a:lnSpc>
                  <a:spcPct val="100000"/>
                </a:lnSpc>
                <a:spcBef>
                  <a:spcPct val="0"/>
                </a:spcBef>
                <a:buFontTx/>
                <a:buNone/>
              </a:pPr>
              <a:t>50</a:t>
            </a:fld>
            <a:endParaRPr lang="en-US" altLang="zh-CN" sz="1600">
              <a:solidFill>
                <a:srgbClr val="FFFF00"/>
              </a:solidFill>
              <a:ea typeface="宋体" panose="02010600030101010101" pitchFamily="2" charset="-122"/>
            </a:endParaRPr>
          </a:p>
        </p:txBody>
      </p:sp>
      <p:sp>
        <p:nvSpPr>
          <p:cNvPr id="65539" name="Rectangle 2">
            <a:extLst>
              <a:ext uri="{FF2B5EF4-FFF2-40B4-BE49-F238E27FC236}">
                <a16:creationId xmlns:a16="http://schemas.microsoft.com/office/drawing/2014/main" id="{2B3E6CD3-39AC-1673-B2F1-5A6B1C83E6F5}"/>
              </a:ext>
            </a:extLst>
          </p:cNvPr>
          <p:cNvSpPr>
            <a:spLocks noGrp="1" noChangeArrowheads="1"/>
          </p:cNvSpPr>
          <p:nvPr>
            <p:ph type="title" sz="quarter"/>
          </p:nvPr>
        </p:nvSpPr>
        <p:spPr>
          <a:xfrm>
            <a:off x="250825" y="368300"/>
            <a:ext cx="8534400" cy="576263"/>
          </a:xfrm>
        </p:spPr>
        <p:txBody>
          <a:bodyPr/>
          <a:lstStyle/>
          <a:p>
            <a:r>
              <a:rPr lang="en-US" altLang="zh-CN" sz="2400"/>
              <a:t>9.2.2  </a:t>
            </a:r>
            <a:r>
              <a:rPr lang="zh-CN" altLang="en-US" sz="2400"/>
              <a:t>四种组态负反馈放大电路的增益和反馈系数的表达式</a:t>
            </a:r>
          </a:p>
        </p:txBody>
      </p:sp>
      <p:graphicFrame>
        <p:nvGraphicFramePr>
          <p:cNvPr id="1119235" name="Object 3">
            <a:extLst>
              <a:ext uri="{FF2B5EF4-FFF2-40B4-BE49-F238E27FC236}">
                <a16:creationId xmlns:a16="http://schemas.microsoft.com/office/drawing/2014/main" id="{67AC9642-0CA3-556D-B45D-DBFDBBAA7241}"/>
              </a:ext>
            </a:extLst>
          </p:cNvPr>
          <p:cNvGraphicFramePr>
            <a:graphicFrameLocks noGrp="1" noChangeAspect="1"/>
          </p:cNvGraphicFramePr>
          <p:nvPr>
            <p:ph sz="quarter" idx="2"/>
          </p:nvPr>
        </p:nvGraphicFramePr>
        <p:xfrm>
          <a:off x="6624638" y="1271588"/>
          <a:ext cx="1584325" cy="493712"/>
        </p:xfrm>
        <a:graphic>
          <a:graphicData uri="http://schemas.openxmlformats.org/presentationml/2006/ole">
            <mc:AlternateContent xmlns:mc="http://schemas.openxmlformats.org/markup-compatibility/2006">
              <mc:Choice xmlns:v="urn:schemas-microsoft-com:vml" Requires="v">
                <p:oleObj name="公式" r:id="rId2" imgW="774364" imgH="241195" progId="Equation.3">
                  <p:embed/>
                </p:oleObj>
              </mc:Choice>
              <mc:Fallback>
                <p:oleObj name="公式" r:id="rId2" imgW="774364" imgH="241195"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638" y="1271588"/>
                        <a:ext cx="1584325" cy="493712"/>
                      </a:xfrm>
                      <a:prstGeom prst="rect">
                        <a:avLst/>
                      </a:prstGeom>
                      <a:solidFill>
                        <a:srgbClr val="B7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9236" name="Object 4">
            <a:extLst>
              <a:ext uri="{FF2B5EF4-FFF2-40B4-BE49-F238E27FC236}">
                <a16:creationId xmlns:a16="http://schemas.microsoft.com/office/drawing/2014/main" id="{D6FFA194-913E-664D-2837-E38119979EF2}"/>
              </a:ext>
            </a:extLst>
          </p:cNvPr>
          <p:cNvGraphicFramePr>
            <a:graphicFrameLocks noGrp="1" noChangeAspect="1"/>
          </p:cNvGraphicFramePr>
          <p:nvPr>
            <p:ph sz="quarter" idx="3"/>
          </p:nvPr>
        </p:nvGraphicFramePr>
        <p:xfrm>
          <a:off x="4716463" y="2179638"/>
          <a:ext cx="1511300" cy="449262"/>
        </p:xfrm>
        <a:graphic>
          <a:graphicData uri="http://schemas.openxmlformats.org/presentationml/2006/ole">
            <mc:AlternateContent xmlns:mc="http://schemas.openxmlformats.org/markup-compatibility/2006">
              <mc:Choice xmlns:v="urn:schemas-microsoft-com:vml" Requires="v">
                <p:oleObj name="公式" r:id="rId4" imgW="812447" imgH="241195" progId="Equation.3">
                  <p:embed/>
                </p:oleObj>
              </mc:Choice>
              <mc:Fallback>
                <p:oleObj name="公式" r:id="rId4" imgW="812447" imgH="241195"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2179638"/>
                        <a:ext cx="1511300" cy="449262"/>
                      </a:xfrm>
                      <a:prstGeom prst="rect">
                        <a:avLst/>
                      </a:prstGeom>
                      <a:solidFill>
                        <a:srgbClr val="B7FF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9299" name="Group 67">
            <a:extLst>
              <a:ext uri="{FF2B5EF4-FFF2-40B4-BE49-F238E27FC236}">
                <a16:creationId xmlns:a16="http://schemas.microsoft.com/office/drawing/2014/main" id="{F448BD9D-427B-4B82-2031-D441BC1C9CBE}"/>
              </a:ext>
            </a:extLst>
          </p:cNvPr>
          <p:cNvGraphicFramePr>
            <a:graphicFrameLocks noGrp="1"/>
          </p:cNvGraphicFramePr>
          <p:nvPr/>
        </p:nvGraphicFramePr>
        <p:xfrm>
          <a:off x="1258888" y="3429000"/>
          <a:ext cx="6934200" cy="2290763"/>
        </p:xfrm>
        <a:graphic>
          <a:graphicData uri="http://schemas.openxmlformats.org/drawingml/2006/table">
            <a:tbl>
              <a:tblPr/>
              <a:tblGrid>
                <a:gridCol w="15240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144587">
                  <a:extLst>
                    <a:ext uri="{9D8B030D-6E8A-4147-A177-3AD203B41FA5}">
                      <a16:colId xmlns:a16="http://schemas.microsoft.com/office/drawing/2014/main" val="20003"/>
                    </a:ext>
                  </a:extLst>
                </a:gridCol>
                <a:gridCol w="1065213">
                  <a:extLst>
                    <a:ext uri="{9D8B030D-6E8A-4147-A177-3AD203B41FA5}">
                      <a16:colId xmlns:a16="http://schemas.microsoft.com/office/drawing/2014/main" val="20004"/>
                    </a:ext>
                  </a:extLst>
                </a:gridCol>
              </a:tblGrid>
              <a:tr h="461963">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a:ln>
                            <a:noFill/>
                          </a:ln>
                          <a:solidFill>
                            <a:srgbClr val="A50021"/>
                          </a:solidFill>
                          <a:effectLst/>
                          <a:latin typeface="Times New Roman" panose="02020603050405020304" pitchFamily="18" charset="0"/>
                          <a:ea typeface="黑体" panose="02010609060101010101" pitchFamily="49" charset="-122"/>
                        </a:rPr>
                        <a:t>反馈组态</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功能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457200">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a:ln>
                            <a:noFill/>
                          </a:ln>
                          <a:solidFill>
                            <a:srgbClr val="A50021"/>
                          </a:solidFill>
                          <a:effectLst/>
                          <a:latin typeface="Times New Roman" panose="02020603050405020304" pitchFamily="18" charset="0"/>
                          <a:ea typeface="黑体" panose="02010609060101010101" pitchFamily="49" charset="-122"/>
                        </a:rPr>
                        <a:t>电压串联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电压控制电压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1"/>
                  </a:ext>
                </a:extLst>
              </a:tr>
              <a:tr h="457200">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a:ln>
                            <a:noFill/>
                          </a:ln>
                          <a:solidFill>
                            <a:srgbClr val="A50021"/>
                          </a:solidFill>
                          <a:effectLst/>
                          <a:latin typeface="Times New Roman" panose="02020603050405020304" pitchFamily="18" charset="0"/>
                          <a:ea typeface="黑体" panose="02010609060101010101" pitchFamily="49" charset="-122"/>
                        </a:rPr>
                        <a:t>电压并联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电流控制电压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2"/>
                  </a:ext>
                </a:extLst>
              </a:tr>
              <a:tr h="457200">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a:ln>
                            <a:noFill/>
                          </a:ln>
                          <a:solidFill>
                            <a:srgbClr val="A50021"/>
                          </a:solidFill>
                          <a:effectLst/>
                          <a:latin typeface="Times New Roman" panose="02020603050405020304" pitchFamily="18" charset="0"/>
                          <a:ea typeface="黑体" panose="02010609060101010101" pitchFamily="49" charset="-122"/>
                        </a:rPr>
                        <a:t>电流串联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电压控制电流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3"/>
                  </a:ext>
                </a:extLst>
              </a:tr>
              <a:tr h="457200">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a:ln>
                            <a:noFill/>
                          </a:ln>
                          <a:solidFill>
                            <a:srgbClr val="A50021"/>
                          </a:solidFill>
                          <a:effectLst/>
                          <a:latin typeface="Times New Roman" panose="02020603050405020304" pitchFamily="18" charset="0"/>
                          <a:ea typeface="黑体" panose="02010609060101010101" pitchFamily="49" charset="-122"/>
                        </a:rPr>
                        <a:t>电流并联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r>
                        <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电流控制电流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lnSpc>
                          <a:spcPct val="120000"/>
                        </a:lnSpc>
                        <a:spcBef>
                          <a:spcPct val="20000"/>
                        </a:spcBef>
                        <a:buFont typeface="Wingdings" panose="05000000000000000000" pitchFamily="2" charset="2"/>
                        <a:defRPr sz="2000">
                          <a:solidFill>
                            <a:schemeClr val="tx1"/>
                          </a:solidFill>
                          <a:latin typeface="Times New Roman" panose="02020603050405020304" pitchFamily="18" charset="0"/>
                          <a:ea typeface="黑体" panose="02010609060101010101" pitchFamily="49" charset="-122"/>
                        </a:defRPr>
                      </a:lvl2pPr>
                      <a:lvl3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lnSpc>
                          <a:spcPct val="120000"/>
                        </a:lnSpc>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20000"/>
                        </a:lnSpc>
                        <a:spcBef>
                          <a:spcPct val="20000"/>
                        </a:spcBef>
                        <a:spcAft>
                          <a:spcPct val="0"/>
                        </a:spcAft>
                        <a:buClrTx/>
                        <a:buSzTx/>
                        <a:buFont typeface="Wingdings" panose="05000000000000000000" pitchFamily="2" charset="2"/>
                        <a:buNone/>
                        <a:tabLst/>
                      </a:pPr>
                      <a:endParaRPr kumimoji="0" lang="zh-CN" altLang="en-US" sz="20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4"/>
                  </a:ext>
                </a:extLst>
              </a:tr>
            </a:tbl>
          </a:graphicData>
        </a:graphic>
      </p:graphicFrame>
      <p:grpSp>
        <p:nvGrpSpPr>
          <p:cNvPr id="1119275" name="Group 43">
            <a:extLst>
              <a:ext uri="{FF2B5EF4-FFF2-40B4-BE49-F238E27FC236}">
                <a16:creationId xmlns:a16="http://schemas.microsoft.com/office/drawing/2014/main" id="{E66D7DFE-CCAA-85CC-FC66-8DD5C78E22D2}"/>
              </a:ext>
            </a:extLst>
          </p:cNvPr>
          <p:cNvGrpSpPr>
            <a:grpSpLocks/>
          </p:cNvGrpSpPr>
          <p:nvPr/>
        </p:nvGrpSpPr>
        <p:grpSpPr bwMode="auto">
          <a:xfrm>
            <a:off x="5208588" y="3433763"/>
            <a:ext cx="2603500" cy="457200"/>
            <a:chOff x="1960" y="2304"/>
            <a:chExt cx="1640" cy="288"/>
          </a:xfrm>
        </p:grpSpPr>
        <p:graphicFrame>
          <p:nvGraphicFramePr>
            <p:cNvPr id="65601" name="Object 44">
              <a:extLst>
                <a:ext uri="{FF2B5EF4-FFF2-40B4-BE49-F238E27FC236}">
                  <a16:creationId xmlns:a16="http://schemas.microsoft.com/office/drawing/2014/main" id="{B4C46C83-2F69-4949-04FF-07F5E87859F0}"/>
                </a:ext>
              </a:extLst>
            </p:cNvPr>
            <p:cNvGraphicFramePr>
              <a:graphicFrameLocks noChangeAspect="1"/>
            </p:cNvGraphicFramePr>
            <p:nvPr/>
          </p:nvGraphicFramePr>
          <p:xfrm>
            <a:off x="1960" y="2304"/>
            <a:ext cx="208" cy="240"/>
          </p:xfrm>
          <a:graphic>
            <a:graphicData uri="http://schemas.openxmlformats.org/presentationml/2006/ole">
              <mc:AlternateContent xmlns:mc="http://schemas.openxmlformats.org/markup-compatibility/2006">
                <mc:Choice xmlns:v="urn:schemas-microsoft-com:vml" Requires="v">
                  <p:oleObj name="公式" r:id="rId6" imgW="164957" imgH="190335" progId="Equation.3">
                    <p:embed/>
                  </p:oleObj>
                </mc:Choice>
                <mc:Fallback>
                  <p:oleObj name="公式" r:id="rId6" imgW="164957" imgH="190335" progId="Equation.3">
                    <p:embed/>
                    <p:pic>
                      <p:nvPicPr>
                        <p:cNvPr id="0"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0" y="2304"/>
                          <a:ext cx="20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602" name="Object 45">
              <a:extLst>
                <a:ext uri="{FF2B5EF4-FFF2-40B4-BE49-F238E27FC236}">
                  <a16:creationId xmlns:a16="http://schemas.microsoft.com/office/drawing/2014/main" id="{5690D7A3-AC2D-7714-923F-4D31234BD720}"/>
                </a:ext>
              </a:extLst>
            </p:cNvPr>
            <p:cNvGraphicFramePr>
              <a:graphicFrameLocks noChangeAspect="1"/>
            </p:cNvGraphicFramePr>
            <p:nvPr/>
          </p:nvGraphicFramePr>
          <p:xfrm>
            <a:off x="2680" y="2304"/>
            <a:ext cx="208" cy="240"/>
          </p:xfrm>
          <a:graphic>
            <a:graphicData uri="http://schemas.openxmlformats.org/presentationml/2006/ole">
              <mc:AlternateContent xmlns:mc="http://schemas.openxmlformats.org/markup-compatibility/2006">
                <mc:Choice xmlns:v="urn:schemas-microsoft-com:vml" Requires="v">
                  <p:oleObj name="公式" r:id="rId8" imgW="164957" imgH="190335" progId="Equation.3">
                    <p:embed/>
                  </p:oleObj>
                </mc:Choice>
                <mc:Fallback>
                  <p:oleObj name="公式" r:id="rId8" imgW="164957" imgH="190335" progId="Equation.3">
                    <p:embed/>
                    <p:pic>
                      <p:nvPicPr>
                        <p:cNvPr id="0" name="Object 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0" y="2304"/>
                          <a:ext cx="20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603" name="Object 46">
              <a:extLst>
                <a:ext uri="{FF2B5EF4-FFF2-40B4-BE49-F238E27FC236}">
                  <a16:creationId xmlns:a16="http://schemas.microsoft.com/office/drawing/2014/main" id="{4965BF3E-717E-14AF-A269-2ACDE03395FE}"/>
                </a:ext>
              </a:extLst>
            </p:cNvPr>
            <p:cNvGraphicFramePr>
              <a:graphicFrameLocks noChangeAspect="1"/>
            </p:cNvGraphicFramePr>
            <p:nvPr/>
          </p:nvGraphicFramePr>
          <p:xfrm>
            <a:off x="3360" y="2304"/>
            <a:ext cx="240" cy="288"/>
          </p:xfrm>
          <a:graphic>
            <a:graphicData uri="http://schemas.openxmlformats.org/presentationml/2006/ole">
              <mc:AlternateContent xmlns:mc="http://schemas.openxmlformats.org/markup-compatibility/2006">
                <mc:Choice xmlns:v="urn:schemas-microsoft-com:vml" Requires="v">
                  <p:oleObj name="公式" r:id="rId10" imgW="190500" imgH="228600" progId="Equation.3">
                    <p:embed/>
                  </p:oleObj>
                </mc:Choice>
                <mc:Fallback>
                  <p:oleObj name="公式" r:id="rId10" imgW="190500" imgH="228600" progId="Equation.3">
                    <p:embed/>
                    <p:pic>
                      <p:nvPicPr>
                        <p:cNvPr id="0" name="Object 4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0" y="2304"/>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19279" name="Object 47">
            <a:extLst>
              <a:ext uri="{FF2B5EF4-FFF2-40B4-BE49-F238E27FC236}">
                <a16:creationId xmlns:a16="http://schemas.microsoft.com/office/drawing/2014/main" id="{FCC7C211-4A83-D920-EB3F-7A0642F94EED}"/>
              </a:ext>
            </a:extLst>
          </p:cNvPr>
          <p:cNvGraphicFramePr>
            <a:graphicFrameLocks noGrp="1" noChangeAspect="1"/>
          </p:cNvGraphicFramePr>
          <p:nvPr>
            <p:ph sz="quarter" idx="4"/>
          </p:nvPr>
        </p:nvGraphicFramePr>
        <p:xfrm>
          <a:off x="6624638" y="2124075"/>
          <a:ext cx="1631950" cy="828675"/>
        </p:xfrm>
        <a:graphic>
          <a:graphicData uri="http://schemas.openxmlformats.org/presentationml/2006/ole">
            <mc:AlternateContent xmlns:mc="http://schemas.openxmlformats.org/markup-compatibility/2006">
              <mc:Choice xmlns:v="urn:schemas-microsoft-com:vml" Requires="v">
                <p:oleObj name="公式" r:id="rId12" imgW="825500" imgH="419100" progId="Equation.3">
                  <p:embed/>
                </p:oleObj>
              </mc:Choice>
              <mc:Fallback>
                <p:oleObj name="公式" r:id="rId12" imgW="825500" imgH="419100" progId="Equation.3">
                  <p:embed/>
                  <p:pic>
                    <p:nvPicPr>
                      <p:cNvPr id="0" name="Object 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24638" y="2124075"/>
                        <a:ext cx="1631950" cy="828675"/>
                      </a:xfrm>
                      <a:prstGeom prst="rect">
                        <a:avLst/>
                      </a:prstGeom>
                      <a:solidFill>
                        <a:srgbClr val="B7FF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9280" name="Object 48">
            <a:extLst>
              <a:ext uri="{FF2B5EF4-FFF2-40B4-BE49-F238E27FC236}">
                <a16:creationId xmlns:a16="http://schemas.microsoft.com/office/drawing/2014/main" id="{5E471497-FB2C-8B5C-1D3F-28553580EBFB}"/>
              </a:ext>
            </a:extLst>
          </p:cNvPr>
          <p:cNvGraphicFramePr>
            <a:graphicFrameLocks noGrp="1" noChangeAspect="1"/>
          </p:cNvGraphicFramePr>
          <p:nvPr>
            <p:ph sz="quarter" idx="1"/>
          </p:nvPr>
        </p:nvGraphicFramePr>
        <p:xfrm>
          <a:off x="4824413" y="1268413"/>
          <a:ext cx="1584325" cy="477837"/>
        </p:xfrm>
        <a:graphic>
          <a:graphicData uri="http://schemas.openxmlformats.org/presentationml/2006/ole">
            <mc:AlternateContent xmlns:mc="http://schemas.openxmlformats.org/markup-compatibility/2006">
              <mc:Choice xmlns:v="urn:schemas-microsoft-com:vml" Requires="v">
                <p:oleObj name="Equation" r:id="rId14" imgW="799753" imgH="241195" progId="Equation.DSMT4">
                  <p:embed/>
                </p:oleObj>
              </mc:Choice>
              <mc:Fallback>
                <p:oleObj name="Equation" r:id="rId14" imgW="799753" imgH="241195" progId="Equation.DSMT4">
                  <p:embed/>
                  <p:pic>
                    <p:nvPicPr>
                      <p:cNvPr id="0" name="Object 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4413" y="1268413"/>
                        <a:ext cx="1584325" cy="477837"/>
                      </a:xfrm>
                      <a:prstGeom prst="rect">
                        <a:avLst/>
                      </a:prstGeom>
                      <a:solidFill>
                        <a:srgbClr val="B7FFFF"/>
                      </a:solidFill>
                      <a:ln w="9525" cap="flat" cmpd="sng" algn="ctr">
                        <a:solidFill>
                          <a:srgbClr val="FF0000"/>
                        </a:solidFill>
                        <a:prstDash val="solid"/>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9282" name="Rectangle 50">
            <a:extLst>
              <a:ext uri="{FF2B5EF4-FFF2-40B4-BE49-F238E27FC236}">
                <a16:creationId xmlns:a16="http://schemas.microsoft.com/office/drawing/2014/main" id="{A9D0C348-FB1B-7272-5DFD-60818B627992}"/>
              </a:ext>
            </a:extLst>
          </p:cNvPr>
          <p:cNvSpPr>
            <a:spLocks noChangeArrowheads="1"/>
          </p:cNvSpPr>
          <p:nvPr/>
        </p:nvSpPr>
        <p:spPr bwMode="auto">
          <a:xfrm>
            <a:off x="4067175" y="2852738"/>
            <a:ext cx="1563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b="1">
                <a:latin typeface="黑体" panose="02010609060101010101" pitchFamily="49" charset="-122"/>
              </a:rPr>
              <a:t>注意量纲 </a:t>
            </a:r>
          </a:p>
        </p:txBody>
      </p:sp>
      <p:grpSp>
        <p:nvGrpSpPr>
          <p:cNvPr id="1119283" name="Group 51">
            <a:extLst>
              <a:ext uri="{FF2B5EF4-FFF2-40B4-BE49-F238E27FC236}">
                <a16:creationId xmlns:a16="http://schemas.microsoft.com/office/drawing/2014/main" id="{87A9B631-8741-34FE-C791-2889ACCF873C}"/>
              </a:ext>
            </a:extLst>
          </p:cNvPr>
          <p:cNvGrpSpPr>
            <a:grpSpLocks/>
          </p:cNvGrpSpPr>
          <p:nvPr/>
        </p:nvGrpSpPr>
        <p:grpSpPr bwMode="auto">
          <a:xfrm>
            <a:off x="5045075" y="3860800"/>
            <a:ext cx="3162300" cy="479425"/>
            <a:chOff x="3178" y="2795"/>
            <a:chExt cx="1992" cy="302"/>
          </a:xfrm>
        </p:grpSpPr>
        <p:graphicFrame>
          <p:nvGraphicFramePr>
            <p:cNvPr id="65598" name="Object 52">
              <a:extLst>
                <a:ext uri="{FF2B5EF4-FFF2-40B4-BE49-F238E27FC236}">
                  <a16:creationId xmlns:a16="http://schemas.microsoft.com/office/drawing/2014/main" id="{03B4A08D-3757-B405-F191-ED465938572D}"/>
                </a:ext>
              </a:extLst>
            </p:cNvPr>
            <p:cNvGraphicFramePr>
              <a:graphicFrameLocks noChangeAspect="1"/>
            </p:cNvGraphicFramePr>
            <p:nvPr/>
          </p:nvGraphicFramePr>
          <p:xfrm>
            <a:off x="3930" y="2795"/>
            <a:ext cx="558" cy="287"/>
          </p:xfrm>
          <a:graphic>
            <a:graphicData uri="http://schemas.openxmlformats.org/presentationml/2006/ole">
              <mc:AlternateContent xmlns:mc="http://schemas.openxmlformats.org/markup-compatibility/2006">
                <mc:Choice xmlns:v="urn:schemas-microsoft-com:vml" Requires="v">
                  <p:oleObj name="公式" r:id="rId16" imgW="469696" imgH="241195" progId="Equation.3">
                    <p:embed/>
                  </p:oleObj>
                </mc:Choice>
                <mc:Fallback>
                  <p:oleObj name="公式" r:id="rId16" imgW="469696" imgH="241195" progId="Equation.3">
                    <p:embed/>
                    <p:pic>
                      <p:nvPicPr>
                        <p:cNvPr id="0" name="Object 5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30" y="2795"/>
                          <a:ext cx="55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99" name="Object 53">
              <a:extLst>
                <a:ext uri="{FF2B5EF4-FFF2-40B4-BE49-F238E27FC236}">
                  <a16:creationId xmlns:a16="http://schemas.microsoft.com/office/drawing/2014/main" id="{CB66809D-5992-29F1-49D3-A75DBD4142F4}"/>
                </a:ext>
              </a:extLst>
            </p:cNvPr>
            <p:cNvGraphicFramePr>
              <a:graphicFrameLocks noChangeAspect="1"/>
            </p:cNvGraphicFramePr>
            <p:nvPr/>
          </p:nvGraphicFramePr>
          <p:xfrm>
            <a:off x="4596" y="2795"/>
            <a:ext cx="574" cy="287"/>
          </p:xfrm>
          <a:graphic>
            <a:graphicData uri="http://schemas.openxmlformats.org/presentationml/2006/ole">
              <mc:AlternateContent xmlns:mc="http://schemas.openxmlformats.org/markup-compatibility/2006">
                <mc:Choice xmlns:v="urn:schemas-microsoft-com:vml" Requires="v">
                  <p:oleObj name="公式" r:id="rId18" imgW="482391" imgH="241195" progId="Equation.3">
                    <p:embed/>
                  </p:oleObj>
                </mc:Choice>
                <mc:Fallback>
                  <p:oleObj name="公式" r:id="rId18" imgW="482391" imgH="241195" progId="Equation.3">
                    <p:embed/>
                    <p:pic>
                      <p:nvPicPr>
                        <p:cNvPr id="0" name="Object 5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96" y="2795"/>
                          <a:ext cx="574"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600" name="Object 54">
              <a:extLst>
                <a:ext uri="{FF2B5EF4-FFF2-40B4-BE49-F238E27FC236}">
                  <a16:creationId xmlns:a16="http://schemas.microsoft.com/office/drawing/2014/main" id="{8F759097-BDAD-F5E9-B1DA-845AD0EC8DD4}"/>
                </a:ext>
              </a:extLst>
            </p:cNvPr>
            <p:cNvGraphicFramePr>
              <a:graphicFrameLocks noChangeAspect="1"/>
            </p:cNvGraphicFramePr>
            <p:nvPr/>
          </p:nvGraphicFramePr>
          <p:xfrm>
            <a:off x="3178" y="2818"/>
            <a:ext cx="590" cy="279"/>
          </p:xfrm>
          <a:graphic>
            <a:graphicData uri="http://schemas.openxmlformats.org/presentationml/2006/ole">
              <mc:AlternateContent xmlns:mc="http://schemas.openxmlformats.org/markup-compatibility/2006">
                <mc:Choice xmlns:v="urn:schemas-microsoft-com:vml" Requires="v">
                  <p:oleObj name="Equation" r:id="rId20" imgW="457002" imgH="215806" progId="Equation.DSMT4">
                    <p:embed/>
                  </p:oleObj>
                </mc:Choice>
                <mc:Fallback>
                  <p:oleObj name="Equation" r:id="rId20" imgW="457002" imgH="215806" progId="Equation.DSMT4">
                    <p:embed/>
                    <p:pic>
                      <p:nvPicPr>
                        <p:cNvPr id="0" name="Object 5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78" y="2818"/>
                          <a:ext cx="59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19287" name="Group 55">
            <a:extLst>
              <a:ext uri="{FF2B5EF4-FFF2-40B4-BE49-F238E27FC236}">
                <a16:creationId xmlns:a16="http://schemas.microsoft.com/office/drawing/2014/main" id="{9B8F7535-2BCF-DA8A-D300-664FE5817D01}"/>
              </a:ext>
            </a:extLst>
          </p:cNvPr>
          <p:cNvGrpSpPr>
            <a:grpSpLocks/>
          </p:cNvGrpSpPr>
          <p:nvPr/>
        </p:nvGrpSpPr>
        <p:grpSpPr bwMode="auto">
          <a:xfrm>
            <a:off x="5003800" y="4365625"/>
            <a:ext cx="3101975" cy="482600"/>
            <a:chOff x="3171" y="3113"/>
            <a:chExt cx="1954" cy="304"/>
          </a:xfrm>
        </p:grpSpPr>
        <p:graphicFrame>
          <p:nvGraphicFramePr>
            <p:cNvPr id="65595" name="Object 56">
              <a:extLst>
                <a:ext uri="{FF2B5EF4-FFF2-40B4-BE49-F238E27FC236}">
                  <a16:creationId xmlns:a16="http://schemas.microsoft.com/office/drawing/2014/main" id="{309B48CE-383E-745C-8564-10A2A68C400D}"/>
                </a:ext>
              </a:extLst>
            </p:cNvPr>
            <p:cNvGraphicFramePr>
              <a:graphicFrameLocks noChangeAspect="1"/>
            </p:cNvGraphicFramePr>
            <p:nvPr/>
          </p:nvGraphicFramePr>
          <p:xfrm>
            <a:off x="3930" y="3113"/>
            <a:ext cx="512" cy="287"/>
          </p:xfrm>
          <a:graphic>
            <a:graphicData uri="http://schemas.openxmlformats.org/presentationml/2006/ole">
              <mc:AlternateContent xmlns:mc="http://schemas.openxmlformats.org/markup-compatibility/2006">
                <mc:Choice xmlns:v="urn:schemas-microsoft-com:vml" Requires="v">
                  <p:oleObj name="公式" r:id="rId22" imgW="431613" imgH="241195" progId="Equation.3">
                    <p:embed/>
                  </p:oleObj>
                </mc:Choice>
                <mc:Fallback>
                  <p:oleObj name="公式" r:id="rId22" imgW="431613" imgH="241195" progId="Equation.3">
                    <p:embed/>
                    <p:pic>
                      <p:nvPicPr>
                        <p:cNvPr id="0" name="Object 5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30" y="3113"/>
                          <a:ext cx="512"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96" name="Object 57">
              <a:extLst>
                <a:ext uri="{FF2B5EF4-FFF2-40B4-BE49-F238E27FC236}">
                  <a16:creationId xmlns:a16="http://schemas.microsoft.com/office/drawing/2014/main" id="{2E45FA4B-80C3-BDAD-FA1E-8C8579C96BB4}"/>
                </a:ext>
              </a:extLst>
            </p:cNvPr>
            <p:cNvGraphicFramePr>
              <a:graphicFrameLocks noChangeAspect="1"/>
            </p:cNvGraphicFramePr>
            <p:nvPr/>
          </p:nvGraphicFramePr>
          <p:xfrm>
            <a:off x="4597" y="3113"/>
            <a:ext cx="528" cy="287"/>
          </p:xfrm>
          <a:graphic>
            <a:graphicData uri="http://schemas.openxmlformats.org/presentationml/2006/ole">
              <mc:AlternateContent xmlns:mc="http://schemas.openxmlformats.org/markup-compatibility/2006">
                <mc:Choice xmlns:v="urn:schemas-microsoft-com:vml" Requires="v">
                  <p:oleObj name="公式" r:id="rId24" imgW="444307" imgH="241195" progId="Equation.3">
                    <p:embed/>
                  </p:oleObj>
                </mc:Choice>
                <mc:Fallback>
                  <p:oleObj name="公式" r:id="rId24" imgW="444307" imgH="241195" progId="Equation.3">
                    <p:embed/>
                    <p:pic>
                      <p:nvPicPr>
                        <p:cNvPr id="0" name="Object 5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97" y="3113"/>
                          <a:ext cx="52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97" name="Object 58">
              <a:extLst>
                <a:ext uri="{FF2B5EF4-FFF2-40B4-BE49-F238E27FC236}">
                  <a16:creationId xmlns:a16="http://schemas.microsoft.com/office/drawing/2014/main" id="{D8EEDADF-429A-4ED4-8C81-DC8679BE8231}"/>
                </a:ext>
              </a:extLst>
            </p:cNvPr>
            <p:cNvGraphicFramePr>
              <a:graphicFrameLocks noChangeAspect="1"/>
            </p:cNvGraphicFramePr>
            <p:nvPr/>
          </p:nvGraphicFramePr>
          <p:xfrm>
            <a:off x="3171" y="3113"/>
            <a:ext cx="590" cy="304"/>
          </p:xfrm>
          <a:graphic>
            <a:graphicData uri="http://schemas.openxmlformats.org/presentationml/2006/ole">
              <mc:AlternateContent xmlns:mc="http://schemas.openxmlformats.org/markup-compatibility/2006">
                <mc:Choice xmlns:v="urn:schemas-microsoft-com:vml" Requires="v">
                  <p:oleObj name="Equation" r:id="rId26" imgW="418918" imgH="215806" progId="Equation.DSMT4">
                    <p:embed/>
                  </p:oleObj>
                </mc:Choice>
                <mc:Fallback>
                  <p:oleObj name="Equation" r:id="rId26" imgW="418918" imgH="215806" progId="Equation.DSMT4">
                    <p:embed/>
                    <p:pic>
                      <p:nvPicPr>
                        <p:cNvPr id="0" name="Object 5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1" y="3113"/>
                          <a:ext cx="590"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19291" name="Group 59">
            <a:extLst>
              <a:ext uri="{FF2B5EF4-FFF2-40B4-BE49-F238E27FC236}">
                <a16:creationId xmlns:a16="http://schemas.microsoft.com/office/drawing/2014/main" id="{419A5723-3AEF-4998-2417-2F9EA83A7B65}"/>
              </a:ext>
            </a:extLst>
          </p:cNvPr>
          <p:cNvGrpSpPr>
            <a:grpSpLocks/>
          </p:cNvGrpSpPr>
          <p:nvPr/>
        </p:nvGrpSpPr>
        <p:grpSpPr bwMode="auto">
          <a:xfrm>
            <a:off x="5003800" y="4797425"/>
            <a:ext cx="3062288" cy="468313"/>
            <a:chOff x="3166" y="3385"/>
            <a:chExt cx="1929" cy="295"/>
          </a:xfrm>
        </p:grpSpPr>
        <p:graphicFrame>
          <p:nvGraphicFramePr>
            <p:cNvPr id="65592" name="Object 60">
              <a:extLst>
                <a:ext uri="{FF2B5EF4-FFF2-40B4-BE49-F238E27FC236}">
                  <a16:creationId xmlns:a16="http://schemas.microsoft.com/office/drawing/2014/main" id="{2E721C1D-468C-A53E-E15C-2542DBBB0C4D}"/>
                </a:ext>
              </a:extLst>
            </p:cNvPr>
            <p:cNvGraphicFramePr>
              <a:graphicFrameLocks noChangeAspect="1"/>
            </p:cNvGraphicFramePr>
            <p:nvPr/>
          </p:nvGraphicFramePr>
          <p:xfrm>
            <a:off x="3893" y="3385"/>
            <a:ext cx="512" cy="287"/>
          </p:xfrm>
          <a:graphic>
            <a:graphicData uri="http://schemas.openxmlformats.org/presentationml/2006/ole">
              <mc:AlternateContent xmlns:mc="http://schemas.openxmlformats.org/markup-compatibility/2006">
                <mc:Choice xmlns:v="urn:schemas-microsoft-com:vml" Requires="v">
                  <p:oleObj name="公式" r:id="rId28" imgW="431613" imgH="241195" progId="Equation.3">
                    <p:embed/>
                  </p:oleObj>
                </mc:Choice>
                <mc:Fallback>
                  <p:oleObj name="公式" r:id="rId28" imgW="431613" imgH="241195" progId="Equation.3">
                    <p:embed/>
                    <p:pic>
                      <p:nvPicPr>
                        <p:cNvPr id="0" name="Object 6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93" y="3385"/>
                          <a:ext cx="512"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93" name="Object 61">
              <a:extLst>
                <a:ext uri="{FF2B5EF4-FFF2-40B4-BE49-F238E27FC236}">
                  <a16:creationId xmlns:a16="http://schemas.microsoft.com/office/drawing/2014/main" id="{AEF41F99-E945-F4B4-B837-4AD6F1FC1037}"/>
                </a:ext>
              </a:extLst>
            </p:cNvPr>
            <p:cNvGraphicFramePr>
              <a:graphicFrameLocks noChangeAspect="1"/>
            </p:cNvGraphicFramePr>
            <p:nvPr/>
          </p:nvGraphicFramePr>
          <p:xfrm>
            <a:off x="4596" y="3385"/>
            <a:ext cx="499" cy="287"/>
          </p:xfrm>
          <a:graphic>
            <a:graphicData uri="http://schemas.openxmlformats.org/presentationml/2006/ole">
              <mc:AlternateContent xmlns:mc="http://schemas.openxmlformats.org/markup-compatibility/2006">
                <mc:Choice xmlns:v="urn:schemas-microsoft-com:vml" Requires="v">
                  <p:oleObj name="公式" r:id="rId30" imgW="418918" imgH="241195" progId="Equation.3">
                    <p:embed/>
                  </p:oleObj>
                </mc:Choice>
                <mc:Fallback>
                  <p:oleObj name="公式" r:id="rId30" imgW="418918" imgH="241195" progId="Equation.3">
                    <p:embed/>
                    <p:pic>
                      <p:nvPicPr>
                        <p:cNvPr id="0" name="Object 6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596" y="3385"/>
                          <a:ext cx="499"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94" name="Object 62">
              <a:extLst>
                <a:ext uri="{FF2B5EF4-FFF2-40B4-BE49-F238E27FC236}">
                  <a16:creationId xmlns:a16="http://schemas.microsoft.com/office/drawing/2014/main" id="{7F6A47C6-6DBD-683B-517B-2793963D4080}"/>
                </a:ext>
              </a:extLst>
            </p:cNvPr>
            <p:cNvGraphicFramePr>
              <a:graphicFrameLocks noChangeAspect="1"/>
            </p:cNvGraphicFramePr>
            <p:nvPr/>
          </p:nvGraphicFramePr>
          <p:xfrm>
            <a:off x="3166" y="3385"/>
            <a:ext cx="544" cy="295"/>
          </p:xfrm>
          <a:graphic>
            <a:graphicData uri="http://schemas.openxmlformats.org/presentationml/2006/ole">
              <mc:AlternateContent xmlns:mc="http://schemas.openxmlformats.org/markup-compatibility/2006">
                <mc:Choice xmlns:v="urn:schemas-microsoft-com:vml" Requires="v">
                  <p:oleObj name="Equation" r:id="rId32" imgW="418918" imgH="215806" progId="Equation.DSMT4">
                    <p:embed/>
                  </p:oleObj>
                </mc:Choice>
                <mc:Fallback>
                  <p:oleObj name="Equation" r:id="rId32" imgW="418918" imgH="215806" progId="Equation.DSMT4">
                    <p:embed/>
                    <p:pic>
                      <p:nvPicPr>
                        <p:cNvPr id="0" name="Object 6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166" y="3385"/>
                          <a:ext cx="544"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19295" name="Group 63">
            <a:extLst>
              <a:ext uri="{FF2B5EF4-FFF2-40B4-BE49-F238E27FC236}">
                <a16:creationId xmlns:a16="http://schemas.microsoft.com/office/drawing/2014/main" id="{B39AFDB5-A4F8-F8F4-951C-B4670F9C0BEA}"/>
              </a:ext>
            </a:extLst>
          </p:cNvPr>
          <p:cNvGrpSpPr>
            <a:grpSpLocks/>
          </p:cNvGrpSpPr>
          <p:nvPr/>
        </p:nvGrpSpPr>
        <p:grpSpPr bwMode="auto">
          <a:xfrm>
            <a:off x="5040313" y="5229225"/>
            <a:ext cx="3098800" cy="473075"/>
            <a:chOff x="3173" y="3657"/>
            <a:chExt cx="1952" cy="298"/>
          </a:xfrm>
        </p:grpSpPr>
        <p:graphicFrame>
          <p:nvGraphicFramePr>
            <p:cNvPr id="65589" name="Object 64">
              <a:extLst>
                <a:ext uri="{FF2B5EF4-FFF2-40B4-BE49-F238E27FC236}">
                  <a16:creationId xmlns:a16="http://schemas.microsoft.com/office/drawing/2014/main" id="{D269C592-E722-32D0-85C6-F17C4E384B37}"/>
                </a:ext>
              </a:extLst>
            </p:cNvPr>
            <p:cNvGraphicFramePr>
              <a:graphicFrameLocks noChangeAspect="1"/>
            </p:cNvGraphicFramePr>
            <p:nvPr/>
          </p:nvGraphicFramePr>
          <p:xfrm>
            <a:off x="3938" y="3657"/>
            <a:ext cx="466" cy="287"/>
          </p:xfrm>
          <a:graphic>
            <a:graphicData uri="http://schemas.openxmlformats.org/presentationml/2006/ole">
              <mc:AlternateContent xmlns:mc="http://schemas.openxmlformats.org/markup-compatibility/2006">
                <mc:Choice xmlns:v="urn:schemas-microsoft-com:vml" Requires="v">
                  <p:oleObj name="公式" r:id="rId34" imgW="393529" imgH="241195" progId="Equation.3">
                    <p:embed/>
                  </p:oleObj>
                </mc:Choice>
                <mc:Fallback>
                  <p:oleObj name="公式" r:id="rId34" imgW="393529" imgH="241195" progId="Equation.3">
                    <p:embed/>
                    <p:pic>
                      <p:nvPicPr>
                        <p:cNvPr id="0" name="Object 6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938" y="3657"/>
                          <a:ext cx="46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90" name="Object 65">
              <a:extLst>
                <a:ext uri="{FF2B5EF4-FFF2-40B4-BE49-F238E27FC236}">
                  <a16:creationId xmlns:a16="http://schemas.microsoft.com/office/drawing/2014/main" id="{3BC93628-CD37-9AD1-B92E-CC03DC48A59A}"/>
                </a:ext>
              </a:extLst>
            </p:cNvPr>
            <p:cNvGraphicFramePr>
              <a:graphicFrameLocks noChangeAspect="1"/>
            </p:cNvGraphicFramePr>
            <p:nvPr/>
          </p:nvGraphicFramePr>
          <p:xfrm>
            <a:off x="4642" y="3657"/>
            <a:ext cx="483" cy="287"/>
          </p:xfrm>
          <a:graphic>
            <a:graphicData uri="http://schemas.openxmlformats.org/presentationml/2006/ole">
              <mc:AlternateContent xmlns:mc="http://schemas.openxmlformats.org/markup-compatibility/2006">
                <mc:Choice xmlns:v="urn:schemas-microsoft-com:vml" Requires="v">
                  <p:oleObj name="公式" r:id="rId36" imgW="406224" imgH="241195" progId="Equation.3">
                    <p:embed/>
                  </p:oleObj>
                </mc:Choice>
                <mc:Fallback>
                  <p:oleObj name="公式" r:id="rId36" imgW="406224" imgH="241195" progId="Equation.3">
                    <p:embed/>
                    <p:pic>
                      <p:nvPicPr>
                        <p:cNvPr id="0" name="Object 6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42" y="3657"/>
                          <a:ext cx="483"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91" name="Object 66">
              <a:extLst>
                <a:ext uri="{FF2B5EF4-FFF2-40B4-BE49-F238E27FC236}">
                  <a16:creationId xmlns:a16="http://schemas.microsoft.com/office/drawing/2014/main" id="{0EC6265D-D20A-2DDF-65F9-6FB87F54D130}"/>
                </a:ext>
              </a:extLst>
            </p:cNvPr>
            <p:cNvGraphicFramePr>
              <a:graphicFrameLocks noChangeAspect="1"/>
            </p:cNvGraphicFramePr>
            <p:nvPr/>
          </p:nvGraphicFramePr>
          <p:xfrm>
            <a:off x="3173" y="3657"/>
            <a:ext cx="544" cy="298"/>
          </p:xfrm>
          <a:graphic>
            <a:graphicData uri="http://schemas.openxmlformats.org/presentationml/2006/ole">
              <mc:AlternateContent xmlns:mc="http://schemas.openxmlformats.org/markup-compatibility/2006">
                <mc:Choice xmlns:v="urn:schemas-microsoft-com:vml" Requires="v">
                  <p:oleObj name="Equation" r:id="rId38" imgW="393359" imgH="215713" progId="Equation.DSMT4">
                    <p:embed/>
                  </p:oleObj>
                </mc:Choice>
                <mc:Fallback>
                  <p:oleObj name="Equation" r:id="rId38" imgW="393359" imgH="215713" progId="Equation.DSMT4">
                    <p:embed/>
                    <p:pic>
                      <p:nvPicPr>
                        <p:cNvPr id="0" name="Object 6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73" y="3657"/>
                          <a:ext cx="544" cy="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119303" name="Object 71">
            <a:extLst>
              <a:ext uri="{FF2B5EF4-FFF2-40B4-BE49-F238E27FC236}">
                <a16:creationId xmlns:a16="http://schemas.microsoft.com/office/drawing/2014/main" id="{FE2BC975-4ECE-84A0-5CEA-9CD07E9818A3}"/>
              </a:ext>
            </a:extLst>
          </p:cNvPr>
          <p:cNvGraphicFramePr>
            <a:graphicFrameLocks noChangeAspect="1"/>
          </p:cNvGraphicFramePr>
          <p:nvPr/>
        </p:nvGraphicFramePr>
        <p:xfrm>
          <a:off x="503238" y="1160463"/>
          <a:ext cx="3876675" cy="1630362"/>
        </p:xfrm>
        <a:graphic>
          <a:graphicData uri="http://schemas.openxmlformats.org/presentationml/2006/ole">
            <mc:AlternateContent xmlns:mc="http://schemas.openxmlformats.org/markup-compatibility/2006">
              <mc:Choice xmlns:v="urn:schemas-microsoft-com:vml" Requires="v">
                <p:oleObj name="Visio" r:id="rId40" imgW="2279523" imgH="958596" progId="Visio.Drawing.11">
                  <p:embed/>
                </p:oleObj>
              </mc:Choice>
              <mc:Fallback>
                <p:oleObj name="Visio" r:id="rId40" imgW="2279523" imgH="958596" progId="Visio.Drawing.11">
                  <p:embed/>
                  <p:pic>
                    <p:nvPicPr>
                      <p:cNvPr id="0" name="Object 7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03238" y="1160463"/>
                        <a:ext cx="3876675"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1119303"/>
                                        </p:tgtEl>
                                        <p:attrNameLst>
                                          <p:attrName>style.visibility</p:attrName>
                                        </p:attrNameLst>
                                      </p:cBhvr>
                                      <p:to>
                                        <p:strVal val="visible"/>
                                      </p:to>
                                    </p:set>
                                    <p:animEffect transition="in" filter="wipe(down)">
                                      <p:cBhvr>
                                        <p:cTn id="7" dur="500"/>
                                        <p:tgtEl>
                                          <p:spTgt spid="1119303"/>
                                        </p:tgtEl>
                                      </p:cBhvr>
                                    </p:animEffect>
                                  </p:childTnLst>
                                </p:cTn>
                              </p:par>
                              <p:par>
                                <p:cTn id="8" presetID="22" presetClass="entr" presetSubtype="4" fill="hold" nodeType="withEffect">
                                  <p:stCondLst>
                                    <p:cond delay="0"/>
                                  </p:stCondLst>
                                  <p:childTnLst>
                                    <p:set>
                                      <p:cBhvr>
                                        <p:cTn id="9" dur="1" fill="hold">
                                          <p:stCondLst>
                                            <p:cond delay="0"/>
                                          </p:stCondLst>
                                        </p:cTn>
                                        <p:tgtEl>
                                          <p:spTgt spid="1119280"/>
                                        </p:tgtEl>
                                        <p:attrNameLst>
                                          <p:attrName>style.visibility</p:attrName>
                                        </p:attrNameLst>
                                      </p:cBhvr>
                                      <p:to>
                                        <p:strVal val="visible"/>
                                      </p:to>
                                    </p:set>
                                    <p:animEffect transition="in" filter="wipe(down)">
                                      <p:cBhvr>
                                        <p:cTn id="10" dur="500"/>
                                        <p:tgtEl>
                                          <p:spTgt spid="1119280"/>
                                        </p:tgtEl>
                                      </p:cBhvr>
                                    </p:animEffect>
                                  </p:childTnLst>
                                </p:cTn>
                              </p:par>
                              <p:par>
                                <p:cTn id="11" presetID="22" presetClass="entr" presetSubtype="4" fill="hold" nodeType="withEffect">
                                  <p:stCondLst>
                                    <p:cond delay="0"/>
                                  </p:stCondLst>
                                  <p:childTnLst>
                                    <p:set>
                                      <p:cBhvr>
                                        <p:cTn id="12" dur="1" fill="hold">
                                          <p:stCondLst>
                                            <p:cond delay="0"/>
                                          </p:stCondLst>
                                        </p:cTn>
                                        <p:tgtEl>
                                          <p:spTgt spid="1119235"/>
                                        </p:tgtEl>
                                        <p:attrNameLst>
                                          <p:attrName>style.visibility</p:attrName>
                                        </p:attrNameLst>
                                      </p:cBhvr>
                                      <p:to>
                                        <p:strVal val="visible"/>
                                      </p:to>
                                    </p:set>
                                    <p:animEffect transition="in" filter="wipe(down)">
                                      <p:cBhvr>
                                        <p:cTn id="13" dur="500"/>
                                        <p:tgtEl>
                                          <p:spTgt spid="1119235"/>
                                        </p:tgtEl>
                                      </p:cBhvr>
                                    </p:animEffect>
                                  </p:childTnLst>
                                </p:cTn>
                              </p:par>
                              <p:par>
                                <p:cTn id="14" presetID="22" presetClass="entr" presetSubtype="4" fill="hold" nodeType="withEffect">
                                  <p:stCondLst>
                                    <p:cond delay="0"/>
                                  </p:stCondLst>
                                  <p:childTnLst>
                                    <p:set>
                                      <p:cBhvr>
                                        <p:cTn id="15" dur="1" fill="hold">
                                          <p:stCondLst>
                                            <p:cond delay="0"/>
                                          </p:stCondLst>
                                        </p:cTn>
                                        <p:tgtEl>
                                          <p:spTgt spid="1119236"/>
                                        </p:tgtEl>
                                        <p:attrNameLst>
                                          <p:attrName>style.visibility</p:attrName>
                                        </p:attrNameLst>
                                      </p:cBhvr>
                                      <p:to>
                                        <p:strVal val="visible"/>
                                      </p:to>
                                    </p:set>
                                    <p:animEffect transition="in" filter="wipe(down)">
                                      <p:cBhvr>
                                        <p:cTn id="16" dur="500"/>
                                        <p:tgtEl>
                                          <p:spTgt spid="111923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fill="hold" nodeType="clickEffect">
                                  <p:stCondLst>
                                    <p:cond delay="0"/>
                                  </p:stCondLst>
                                  <p:childTnLst>
                                    <p:set>
                                      <p:cBhvr>
                                        <p:cTn id="20" dur="1" fill="hold">
                                          <p:stCondLst>
                                            <p:cond delay="0"/>
                                          </p:stCondLst>
                                        </p:cTn>
                                        <p:tgtEl>
                                          <p:spTgt spid="1119279"/>
                                        </p:tgtEl>
                                        <p:attrNameLst>
                                          <p:attrName>style.visibility</p:attrName>
                                        </p:attrNameLst>
                                      </p:cBhvr>
                                      <p:to>
                                        <p:strVal val="visible"/>
                                      </p:to>
                                    </p:set>
                                    <p:anim calcmode="lin" valueType="num">
                                      <p:cBhvr>
                                        <p:cTn id="21" dur="500" fill="hold"/>
                                        <p:tgtEl>
                                          <p:spTgt spid="1119279"/>
                                        </p:tgtEl>
                                        <p:attrNameLst>
                                          <p:attrName>ppt_x</p:attrName>
                                        </p:attrNameLst>
                                      </p:cBhvr>
                                      <p:tavLst>
                                        <p:tav tm="0">
                                          <p:val>
                                            <p:strVal val="#ppt_x-#ppt_w/2"/>
                                          </p:val>
                                        </p:tav>
                                        <p:tav tm="100000">
                                          <p:val>
                                            <p:strVal val="#ppt_x"/>
                                          </p:val>
                                        </p:tav>
                                      </p:tavLst>
                                    </p:anim>
                                    <p:anim calcmode="lin" valueType="num">
                                      <p:cBhvr>
                                        <p:cTn id="22" dur="500" fill="hold"/>
                                        <p:tgtEl>
                                          <p:spTgt spid="1119279"/>
                                        </p:tgtEl>
                                        <p:attrNameLst>
                                          <p:attrName>ppt_y</p:attrName>
                                        </p:attrNameLst>
                                      </p:cBhvr>
                                      <p:tavLst>
                                        <p:tav tm="0">
                                          <p:val>
                                            <p:strVal val="#ppt_y"/>
                                          </p:val>
                                        </p:tav>
                                        <p:tav tm="100000">
                                          <p:val>
                                            <p:strVal val="#ppt_y"/>
                                          </p:val>
                                        </p:tav>
                                      </p:tavLst>
                                    </p:anim>
                                    <p:anim calcmode="lin" valueType="num">
                                      <p:cBhvr>
                                        <p:cTn id="23" dur="500" fill="hold"/>
                                        <p:tgtEl>
                                          <p:spTgt spid="1119279"/>
                                        </p:tgtEl>
                                        <p:attrNameLst>
                                          <p:attrName>ppt_w</p:attrName>
                                        </p:attrNameLst>
                                      </p:cBhvr>
                                      <p:tavLst>
                                        <p:tav tm="0">
                                          <p:val>
                                            <p:fltVal val="0"/>
                                          </p:val>
                                        </p:tav>
                                        <p:tav tm="100000">
                                          <p:val>
                                            <p:strVal val="#ppt_w"/>
                                          </p:val>
                                        </p:tav>
                                      </p:tavLst>
                                    </p:anim>
                                    <p:anim calcmode="lin" valueType="num">
                                      <p:cBhvr>
                                        <p:cTn id="24" dur="500" fill="hold"/>
                                        <p:tgtEl>
                                          <p:spTgt spid="1119279"/>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1119299"/>
                                        </p:tgtEl>
                                        <p:attrNameLst>
                                          <p:attrName>style.visibility</p:attrName>
                                        </p:attrNameLst>
                                      </p:cBhvr>
                                      <p:to>
                                        <p:strVal val="visible"/>
                                      </p:to>
                                    </p:set>
                                    <p:animEffect transition="in" filter="wipe(left)">
                                      <p:cBhvr>
                                        <p:cTn id="29" dur="500"/>
                                        <p:tgtEl>
                                          <p:spTgt spid="111929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119282"/>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119275"/>
                                        </p:tgtEl>
                                        <p:attrNameLst>
                                          <p:attrName>style.visibility</p:attrName>
                                        </p:attrNameLst>
                                      </p:cBhvr>
                                      <p:to>
                                        <p:strVal val="visible"/>
                                      </p:to>
                                    </p:set>
                                    <p:animEffect transition="in" filter="wipe(left)">
                                      <p:cBhvr>
                                        <p:cTn id="38" dur="500"/>
                                        <p:tgtEl>
                                          <p:spTgt spid="111927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119283"/>
                                        </p:tgtEl>
                                        <p:attrNameLst>
                                          <p:attrName>style.visibility</p:attrName>
                                        </p:attrNameLst>
                                      </p:cBhvr>
                                      <p:to>
                                        <p:strVal val="visible"/>
                                      </p:to>
                                    </p:set>
                                    <p:animEffect transition="in" filter="wipe(left)">
                                      <p:cBhvr>
                                        <p:cTn id="43" dur="2000"/>
                                        <p:tgtEl>
                                          <p:spTgt spid="111928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1119287"/>
                                        </p:tgtEl>
                                        <p:attrNameLst>
                                          <p:attrName>style.visibility</p:attrName>
                                        </p:attrNameLst>
                                      </p:cBhvr>
                                      <p:to>
                                        <p:strVal val="visible"/>
                                      </p:to>
                                    </p:set>
                                    <p:animEffect transition="in" filter="wipe(left)">
                                      <p:cBhvr>
                                        <p:cTn id="48" dur="2000"/>
                                        <p:tgtEl>
                                          <p:spTgt spid="111928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1119291"/>
                                        </p:tgtEl>
                                        <p:attrNameLst>
                                          <p:attrName>style.visibility</p:attrName>
                                        </p:attrNameLst>
                                      </p:cBhvr>
                                      <p:to>
                                        <p:strVal val="visible"/>
                                      </p:to>
                                    </p:set>
                                    <p:animEffect transition="in" filter="wipe(left)">
                                      <p:cBhvr>
                                        <p:cTn id="53" dur="1000"/>
                                        <p:tgtEl>
                                          <p:spTgt spid="111929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119295"/>
                                        </p:tgtEl>
                                        <p:attrNameLst>
                                          <p:attrName>style.visibility</p:attrName>
                                        </p:attrNameLst>
                                      </p:cBhvr>
                                      <p:to>
                                        <p:strVal val="visible"/>
                                      </p:to>
                                    </p:set>
                                    <p:animEffect transition="in" filter="wipe(left)">
                                      <p:cBhvr>
                                        <p:cTn id="58" dur="1000"/>
                                        <p:tgtEl>
                                          <p:spTgt spid="1119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928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9">
            <a:extLst>
              <a:ext uri="{FF2B5EF4-FFF2-40B4-BE49-F238E27FC236}">
                <a16:creationId xmlns:a16="http://schemas.microsoft.com/office/drawing/2014/main" id="{6FD70804-026B-C1F2-0EB8-D09359A74A93}"/>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0A4F58A1-BA4C-44C5-8028-3D52D881CEDC}" type="slidenum">
              <a:rPr lang="zh-CN" altLang="en-US" sz="1600" smtClean="0">
                <a:solidFill>
                  <a:srgbClr val="FFFF00"/>
                </a:solidFill>
                <a:ea typeface="宋体" panose="02010600030101010101" pitchFamily="2" charset="-122"/>
              </a:rPr>
              <a:pPr>
                <a:lnSpc>
                  <a:spcPct val="100000"/>
                </a:lnSpc>
                <a:spcBef>
                  <a:spcPct val="0"/>
                </a:spcBef>
                <a:buFontTx/>
                <a:buNone/>
              </a:pPr>
              <a:t>51</a:t>
            </a:fld>
            <a:endParaRPr lang="en-US" altLang="zh-CN" sz="1600">
              <a:solidFill>
                <a:srgbClr val="FFFF00"/>
              </a:solidFill>
              <a:ea typeface="宋体" panose="02010600030101010101" pitchFamily="2" charset="-122"/>
            </a:endParaRPr>
          </a:p>
        </p:txBody>
      </p:sp>
      <p:sp>
        <p:nvSpPr>
          <p:cNvPr id="66563" name="Rectangle 2">
            <a:extLst>
              <a:ext uri="{FF2B5EF4-FFF2-40B4-BE49-F238E27FC236}">
                <a16:creationId xmlns:a16="http://schemas.microsoft.com/office/drawing/2014/main" id="{44A013E2-7EED-875F-5544-B26B3579BECF}"/>
              </a:ext>
            </a:extLst>
          </p:cNvPr>
          <p:cNvSpPr>
            <a:spLocks noGrp="1" noChangeArrowheads="1"/>
          </p:cNvSpPr>
          <p:nvPr>
            <p:ph type="title"/>
          </p:nvPr>
        </p:nvSpPr>
        <p:spPr>
          <a:xfrm>
            <a:off x="323850" y="260350"/>
            <a:ext cx="8027988" cy="720725"/>
          </a:xfrm>
        </p:spPr>
        <p:txBody>
          <a:bodyPr/>
          <a:lstStyle/>
          <a:p>
            <a:r>
              <a:rPr lang="zh-CN" altLang="en-US" sz="2800" b="1"/>
              <a:t>四种组态反馈放大电路的信号与增益表达式</a:t>
            </a:r>
            <a:r>
              <a:rPr lang="zh-CN" altLang="en-US" b="1"/>
              <a:t> </a:t>
            </a:r>
          </a:p>
        </p:txBody>
      </p:sp>
      <p:graphicFrame>
        <p:nvGraphicFramePr>
          <p:cNvPr id="66564" name="Object 4">
            <a:extLst>
              <a:ext uri="{FF2B5EF4-FFF2-40B4-BE49-F238E27FC236}">
                <a16:creationId xmlns:a16="http://schemas.microsoft.com/office/drawing/2014/main" id="{CA752AF3-9569-34DF-164D-78A09852225F}"/>
              </a:ext>
            </a:extLst>
          </p:cNvPr>
          <p:cNvGraphicFramePr>
            <a:graphicFrameLocks noChangeAspect="1"/>
          </p:cNvGraphicFramePr>
          <p:nvPr/>
        </p:nvGraphicFramePr>
        <p:xfrm>
          <a:off x="0" y="1517650"/>
          <a:ext cx="9072563" cy="3429000"/>
        </p:xfrm>
        <a:graphic>
          <a:graphicData uri="http://schemas.openxmlformats.org/presentationml/2006/ole">
            <mc:AlternateContent xmlns:mc="http://schemas.openxmlformats.org/markup-compatibility/2006">
              <mc:Choice xmlns:v="urn:schemas-microsoft-com:vml" Requires="v">
                <p:oleObj name="Visio" r:id="rId2" imgW="6284595" imgH="2363724" progId="Visio.Drawing.11">
                  <p:embed/>
                </p:oleObj>
              </mc:Choice>
              <mc:Fallback>
                <p:oleObj name="Visio" r:id="rId2" imgW="6284595" imgH="2363724"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17650"/>
                        <a:ext cx="9072563"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33" name="Object 5">
            <a:extLst>
              <a:ext uri="{FF2B5EF4-FFF2-40B4-BE49-F238E27FC236}">
                <a16:creationId xmlns:a16="http://schemas.microsoft.com/office/drawing/2014/main" id="{295C65AD-A5D8-5264-E164-01CEE0FD4B30}"/>
              </a:ext>
            </a:extLst>
          </p:cNvPr>
          <p:cNvGraphicFramePr>
            <a:graphicFrameLocks noChangeAspect="1"/>
          </p:cNvGraphicFramePr>
          <p:nvPr/>
        </p:nvGraphicFramePr>
        <p:xfrm>
          <a:off x="827088" y="2381250"/>
          <a:ext cx="449262" cy="474663"/>
        </p:xfrm>
        <a:graphic>
          <a:graphicData uri="http://schemas.openxmlformats.org/presentationml/2006/ole">
            <mc:AlternateContent xmlns:mc="http://schemas.openxmlformats.org/markup-compatibility/2006">
              <mc:Choice xmlns:v="urn:schemas-microsoft-com:vml" Requires="v">
                <p:oleObj name="公式" r:id="rId4" imgW="311277" imgH="328803" progId="Equation.3">
                  <p:embed/>
                </p:oleObj>
              </mc:Choice>
              <mc:Fallback>
                <p:oleObj name="公式" r:id="rId4" imgW="311277" imgH="328803"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381250"/>
                        <a:ext cx="449262"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34" name="Object 6">
            <a:extLst>
              <a:ext uri="{FF2B5EF4-FFF2-40B4-BE49-F238E27FC236}">
                <a16:creationId xmlns:a16="http://schemas.microsoft.com/office/drawing/2014/main" id="{295563A2-B863-C25C-9515-4DD88297B83E}"/>
              </a:ext>
            </a:extLst>
          </p:cNvPr>
          <p:cNvGraphicFramePr>
            <a:graphicFrameLocks noChangeAspect="1"/>
          </p:cNvGraphicFramePr>
          <p:nvPr/>
        </p:nvGraphicFramePr>
        <p:xfrm>
          <a:off x="1692275" y="2344738"/>
          <a:ext cx="449263" cy="506412"/>
        </p:xfrm>
        <a:graphic>
          <a:graphicData uri="http://schemas.openxmlformats.org/presentationml/2006/ole">
            <mc:AlternateContent xmlns:mc="http://schemas.openxmlformats.org/markup-compatibility/2006">
              <mc:Choice xmlns:v="urn:schemas-microsoft-com:vml" Requires="v">
                <p:oleObj name="公式" r:id="rId6" imgW="310134" imgH="348996" progId="Equation.3">
                  <p:embed/>
                </p:oleObj>
              </mc:Choice>
              <mc:Fallback>
                <p:oleObj name="公式" r:id="rId6" imgW="310134" imgH="348996"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2344738"/>
                        <a:ext cx="449263"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35" name="Object 7">
            <a:extLst>
              <a:ext uri="{FF2B5EF4-FFF2-40B4-BE49-F238E27FC236}">
                <a16:creationId xmlns:a16="http://schemas.microsoft.com/office/drawing/2014/main" id="{214FE5A9-DD71-1914-EAEF-C951457911BC}"/>
              </a:ext>
            </a:extLst>
          </p:cNvPr>
          <p:cNvGraphicFramePr>
            <a:graphicFrameLocks noChangeAspect="1"/>
          </p:cNvGraphicFramePr>
          <p:nvPr/>
        </p:nvGraphicFramePr>
        <p:xfrm>
          <a:off x="2339975" y="2381250"/>
          <a:ext cx="374650" cy="450850"/>
        </p:xfrm>
        <a:graphic>
          <a:graphicData uri="http://schemas.openxmlformats.org/presentationml/2006/ole">
            <mc:AlternateContent xmlns:mc="http://schemas.openxmlformats.org/markup-compatibility/2006">
              <mc:Choice xmlns:v="urn:schemas-microsoft-com:vml" Requires="v">
                <p:oleObj name="公式" r:id="rId8" imgW="258699" imgH="310515" progId="Equation.3">
                  <p:embed/>
                </p:oleObj>
              </mc:Choice>
              <mc:Fallback>
                <p:oleObj name="公式" r:id="rId8" imgW="258699" imgH="310515"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975" y="2381250"/>
                        <a:ext cx="37465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36" name="Object 8">
            <a:extLst>
              <a:ext uri="{FF2B5EF4-FFF2-40B4-BE49-F238E27FC236}">
                <a16:creationId xmlns:a16="http://schemas.microsoft.com/office/drawing/2014/main" id="{E1560249-333A-B06E-7A11-57F0FBC60BBB}"/>
              </a:ext>
            </a:extLst>
          </p:cNvPr>
          <p:cNvGraphicFramePr>
            <a:graphicFrameLocks noChangeAspect="1"/>
          </p:cNvGraphicFramePr>
          <p:nvPr/>
        </p:nvGraphicFramePr>
        <p:xfrm>
          <a:off x="2663825" y="2417763"/>
          <a:ext cx="261938" cy="339725"/>
        </p:xfrm>
        <a:graphic>
          <a:graphicData uri="http://schemas.openxmlformats.org/presentationml/2006/ole">
            <mc:AlternateContent xmlns:mc="http://schemas.openxmlformats.org/markup-compatibility/2006">
              <mc:Choice xmlns:v="urn:schemas-microsoft-com:vml" Requires="v">
                <p:oleObj name="Visio" r:id="rId10" imgW="180975" imgH="234315" progId="Visio.Drawing.11">
                  <p:embed/>
                </p:oleObj>
              </mc:Choice>
              <mc:Fallback>
                <p:oleObj name="Visio" r:id="rId10" imgW="180975" imgH="234315" progId="Visio.Drawing.11">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3825" y="2417763"/>
                        <a:ext cx="2619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37" name="Object 9">
            <a:extLst>
              <a:ext uri="{FF2B5EF4-FFF2-40B4-BE49-F238E27FC236}">
                <a16:creationId xmlns:a16="http://schemas.microsoft.com/office/drawing/2014/main" id="{BFDBE37B-0A0E-768F-9670-319ADCD86062}"/>
              </a:ext>
            </a:extLst>
          </p:cNvPr>
          <p:cNvGraphicFramePr>
            <a:graphicFrameLocks noChangeAspect="1"/>
          </p:cNvGraphicFramePr>
          <p:nvPr/>
        </p:nvGraphicFramePr>
        <p:xfrm>
          <a:off x="2951163" y="2417763"/>
          <a:ext cx="425450" cy="425450"/>
        </p:xfrm>
        <a:graphic>
          <a:graphicData uri="http://schemas.openxmlformats.org/presentationml/2006/ole">
            <mc:AlternateContent xmlns:mc="http://schemas.openxmlformats.org/markup-compatibility/2006">
              <mc:Choice xmlns:v="urn:schemas-microsoft-com:vml" Requires="v">
                <p:oleObj name="公式" r:id="rId12" imgW="293370" imgH="293370" progId="Equation.3">
                  <p:embed/>
                </p:oleObj>
              </mc:Choice>
              <mc:Fallback>
                <p:oleObj name="公式" r:id="rId12" imgW="293370" imgH="293370"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51163" y="2417763"/>
                        <a:ext cx="425450"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38" name="Object 10">
            <a:extLst>
              <a:ext uri="{FF2B5EF4-FFF2-40B4-BE49-F238E27FC236}">
                <a16:creationId xmlns:a16="http://schemas.microsoft.com/office/drawing/2014/main" id="{B96DA424-5D51-E0A3-3E54-93E447603555}"/>
              </a:ext>
            </a:extLst>
          </p:cNvPr>
          <p:cNvGraphicFramePr>
            <a:graphicFrameLocks noChangeAspect="1"/>
          </p:cNvGraphicFramePr>
          <p:nvPr/>
        </p:nvGraphicFramePr>
        <p:xfrm>
          <a:off x="3671888" y="2417763"/>
          <a:ext cx="395287" cy="471487"/>
        </p:xfrm>
        <a:graphic>
          <a:graphicData uri="http://schemas.openxmlformats.org/presentationml/2006/ole">
            <mc:AlternateContent xmlns:mc="http://schemas.openxmlformats.org/markup-compatibility/2006">
              <mc:Choice xmlns:v="urn:schemas-microsoft-com:vml" Requires="v">
                <p:oleObj name="公式" r:id="rId14" imgW="272034" imgH="323088" progId="Equation.3">
                  <p:embed/>
                </p:oleObj>
              </mc:Choice>
              <mc:Fallback>
                <p:oleObj name="公式" r:id="rId14" imgW="272034" imgH="323088" progId="Equation.3">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71888" y="2417763"/>
                        <a:ext cx="395287" cy="47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39" name="Object 11">
            <a:extLst>
              <a:ext uri="{FF2B5EF4-FFF2-40B4-BE49-F238E27FC236}">
                <a16:creationId xmlns:a16="http://schemas.microsoft.com/office/drawing/2014/main" id="{04242917-4A85-B02B-28E4-842F240A21BB}"/>
              </a:ext>
            </a:extLst>
          </p:cNvPr>
          <p:cNvGraphicFramePr>
            <a:graphicFrameLocks/>
          </p:cNvGraphicFramePr>
          <p:nvPr/>
        </p:nvGraphicFramePr>
        <p:xfrm>
          <a:off x="4032250" y="2273300"/>
          <a:ext cx="823913" cy="679450"/>
        </p:xfrm>
        <a:graphic>
          <a:graphicData uri="http://schemas.openxmlformats.org/presentationml/2006/ole">
            <mc:AlternateContent xmlns:mc="http://schemas.openxmlformats.org/markup-compatibility/2006">
              <mc:Choice xmlns:v="urn:schemas-microsoft-com:vml" Requires="v">
                <p:oleObj name="Visio" r:id="rId16" imgW="569595" imgH="471297" progId="Visio.Drawing.11">
                  <p:embed/>
                </p:oleObj>
              </mc:Choice>
              <mc:Fallback>
                <p:oleObj name="Visio" r:id="rId16" imgW="569595" imgH="471297" progId="Visio.Drawing.11">
                  <p:embed/>
                  <p:pic>
                    <p:nvPicPr>
                      <p:cNvPr id="0" name="Object 11"/>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2250" y="2273300"/>
                        <a:ext cx="823913"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40" name="Object 12">
            <a:extLst>
              <a:ext uri="{FF2B5EF4-FFF2-40B4-BE49-F238E27FC236}">
                <a16:creationId xmlns:a16="http://schemas.microsoft.com/office/drawing/2014/main" id="{2E827F97-369D-E956-3897-DA15BE7085DF}"/>
              </a:ext>
            </a:extLst>
          </p:cNvPr>
          <p:cNvGraphicFramePr>
            <a:graphicFrameLocks noChangeAspect="1"/>
          </p:cNvGraphicFramePr>
          <p:nvPr/>
        </p:nvGraphicFramePr>
        <p:xfrm>
          <a:off x="4895850" y="2381250"/>
          <a:ext cx="414338" cy="492125"/>
        </p:xfrm>
        <a:graphic>
          <a:graphicData uri="http://schemas.openxmlformats.org/presentationml/2006/ole">
            <mc:AlternateContent xmlns:mc="http://schemas.openxmlformats.org/markup-compatibility/2006">
              <mc:Choice xmlns:v="urn:schemas-microsoft-com:vml" Requires="v">
                <p:oleObj name="公式" r:id="rId18" imgW="285750" imgH="339471" progId="Equation.3">
                  <p:embed/>
                </p:oleObj>
              </mc:Choice>
              <mc:Fallback>
                <p:oleObj name="公式" r:id="rId18" imgW="285750" imgH="339471" progId="Equation.3">
                  <p:embed/>
                  <p:pic>
                    <p:nvPicPr>
                      <p:cNvPr id="0" name="Object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95850" y="2381250"/>
                        <a:ext cx="41433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41" name="Object 13">
            <a:extLst>
              <a:ext uri="{FF2B5EF4-FFF2-40B4-BE49-F238E27FC236}">
                <a16:creationId xmlns:a16="http://schemas.microsoft.com/office/drawing/2014/main" id="{DD7E82ED-C36C-2B88-3278-1DDC84524CAC}"/>
              </a:ext>
            </a:extLst>
          </p:cNvPr>
          <p:cNvGraphicFramePr>
            <a:graphicFrameLocks/>
          </p:cNvGraphicFramePr>
          <p:nvPr/>
        </p:nvGraphicFramePr>
        <p:xfrm>
          <a:off x="5256213" y="2273300"/>
          <a:ext cx="823912" cy="679450"/>
        </p:xfrm>
        <a:graphic>
          <a:graphicData uri="http://schemas.openxmlformats.org/presentationml/2006/ole">
            <mc:AlternateContent xmlns:mc="http://schemas.openxmlformats.org/markup-compatibility/2006">
              <mc:Choice xmlns:v="urn:schemas-microsoft-com:vml" Requires="v">
                <p:oleObj name="Visio" r:id="rId20" imgW="569595" imgH="471297" progId="Visio.Drawing.11">
                  <p:embed/>
                </p:oleObj>
              </mc:Choice>
              <mc:Fallback>
                <p:oleObj name="Visio" r:id="rId20" imgW="569595" imgH="471297" progId="Visio.Drawing.11">
                  <p:embed/>
                  <p:pic>
                    <p:nvPicPr>
                      <p:cNvPr id="0" name="Object 1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56213" y="2273300"/>
                        <a:ext cx="823912"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42" name="Object 14">
            <a:extLst>
              <a:ext uri="{FF2B5EF4-FFF2-40B4-BE49-F238E27FC236}">
                <a16:creationId xmlns:a16="http://schemas.microsoft.com/office/drawing/2014/main" id="{282D2D1C-B4AD-7F13-50FF-4E2A77C25170}"/>
              </a:ext>
            </a:extLst>
          </p:cNvPr>
          <p:cNvGraphicFramePr>
            <a:graphicFrameLocks noChangeAspect="1"/>
          </p:cNvGraphicFramePr>
          <p:nvPr/>
        </p:nvGraphicFramePr>
        <p:xfrm>
          <a:off x="6227763" y="2381250"/>
          <a:ext cx="508000" cy="508000"/>
        </p:xfrm>
        <a:graphic>
          <a:graphicData uri="http://schemas.openxmlformats.org/presentationml/2006/ole">
            <mc:AlternateContent xmlns:mc="http://schemas.openxmlformats.org/markup-compatibility/2006">
              <mc:Choice xmlns:v="urn:schemas-microsoft-com:vml" Requires="v">
                <p:oleObj name="公式" r:id="rId21" imgW="350520" imgH="350520" progId="Equation.3">
                  <p:embed/>
                </p:oleObj>
              </mc:Choice>
              <mc:Fallback>
                <p:oleObj name="公式" r:id="rId21" imgW="350520" imgH="350520" progId="Equation.3">
                  <p:embed/>
                  <p:pic>
                    <p:nvPicPr>
                      <p:cNvPr id="0" name="Object 1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27763" y="2381250"/>
                        <a:ext cx="508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43" name="Object 15">
            <a:extLst>
              <a:ext uri="{FF2B5EF4-FFF2-40B4-BE49-F238E27FC236}">
                <a16:creationId xmlns:a16="http://schemas.microsoft.com/office/drawing/2014/main" id="{90724917-2785-1243-508C-E8AC555EAF51}"/>
              </a:ext>
            </a:extLst>
          </p:cNvPr>
          <p:cNvGraphicFramePr>
            <a:graphicFrameLocks/>
          </p:cNvGraphicFramePr>
          <p:nvPr/>
        </p:nvGraphicFramePr>
        <p:xfrm>
          <a:off x="6588125" y="2273300"/>
          <a:ext cx="823913" cy="679450"/>
        </p:xfrm>
        <a:graphic>
          <a:graphicData uri="http://schemas.openxmlformats.org/presentationml/2006/ole">
            <mc:AlternateContent xmlns:mc="http://schemas.openxmlformats.org/markup-compatibility/2006">
              <mc:Choice xmlns:v="urn:schemas-microsoft-com:vml" Requires="v">
                <p:oleObj name="Visio" r:id="rId23" imgW="569595" imgH="471297" progId="Visio.Drawing.11">
                  <p:embed/>
                </p:oleObj>
              </mc:Choice>
              <mc:Fallback>
                <p:oleObj name="Visio" r:id="rId23" imgW="569595" imgH="471297" progId="Visio.Drawing.11">
                  <p:embed/>
                  <p:pic>
                    <p:nvPicPr>
                      <p:cNvPr id="0" name="Object 1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8125" y="2273300"/>
                        <a:ext cx="823913"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44" name="Object 16">
            <a:extLst>
              <a:ext uri="{FF2B5EF4-FFF2-40B4-BE49-F238E27FC236}">
                <a16:creationId xmlns:a16="http://schemas.microsoft.com/office/drawing/2014/main" id="{5E217B53-FAC2-1673-C1BE-F7081B8D08CE}"/>
              </a:ext>
            </a:extLst>
          </p:cNvPr>
          <p:cNvGraphicFramePr>
            <a:graphicFrameLocks noChangeAspect="1"/>
          </p:cNvGraphicFramePr>
          <p:nvPr/>
        </p:nvGraphicFramePr>
        <p:xfrm>
          <a:off x="7488238" y="2254250"/>
          <a:ext cx="374650" cy="450850"/>
        </p:xfrm>
        <a:graphic>
          <a:graphicData uri="http://schemas.openxmlformats.org/presentationml/2006/ole">
            <mc:AlternateContent xmlns:mc="http://schemas.openxmlformats.org/markup-compatibility/2006">
              <mc:Choice xmlns:v="urn:schemas-microsoft-com:vml" Requires="v">
                <p:oleObj name="公式" r:id="rId24" imgW="258699" imgH="310515" progId="Equation.3">
                  <p:embed/>
                </p:oleObj>
              </mc:Choice>
              <mc:Fallback>
                <p:oleObj name="公式" r:id="rId24" imgW="258699" imgH="310515" progId="Equation.3">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238" y="2254250"/>
                        <a:ext cx="37465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45" name="Object 17">
            <a:extLst>
              <a:ext uri="{FF2B5EF4-FFF2-40B4-BE49-F238E27FC236}">
                <a16:creationId xmlns:a16="http://schemas.microsoft.com/office/drawing/2014/main" id="{BEC0296E-526C-D849-25F0-4044696C4BEF}"/>
              </a:ext>
            </a:extLst>
          </p:cNvPr>
          <p:cNvGraphicFramePr>
            <a:graphicFrameLocks/>
          </p:cNvGraphicFramePr>
          <p:nvPr/>
        </p:nvGraphicFramePr>
        <p:xfrm>
          <a:off x="7812088" y="2270125"/>
          <a:ext cx="695325" cy="434975"/>
        </p:xfrm>
        <a:graphic>
          <a:graphicData uri="http://schemas.openxmlformats.org/presentationml/2006/ole">
            <mc:AlternateContent xmlns:mc="http://schemas.openxmlformats.org/markup-compatibility/2006">
              <mc:Choice xmlns:v="urn:schemas-microsoft-com:vml" Requires="v">
                <p:oleObj name="Visio" r:id="rId25" imgW="479298" imgH="299466" progId="Visio.Drawing.11">
                  <p:embed/>
                </p:oleObj>
              </mc:Choice>
              <mc:Fallback>
                <p:oleObj name="Visio" r:id="rId25" imgW="479298" imgH="299466" progId="Visio.Drawing.11">
                  <p:embed/>
                  <p:pic>
                    <p:nvPicPr>
                      <p:cNvPr id="0" name="Object 1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12088" y="2270125"/>
                        <a:ext cx="695325"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46" name="Object 18">
            <a:extLst>
              <a:ext uri="{FF2B5EF4-FFF2-40B4-BE49-F238E27FC236}">
                <a16:creationId xmlns:a16="http://schemas.microsoft.com/office/drawing/2014/main" id="{67156749-8E9A-1289-5734-ED25B924BFA5}"/>
              </a:ext>
            </a:extLst>
          </p:cNvPr>
          <p:cNvGraphicFramePr>
            <a:graphicFrameLocks noChangeAspect="1"/>
          </p:cNvGraphicFramePr>
          <p:nvPr/>
        </p:nvGraphicFramePr>
        <p:xfrm>
          <a:off x="8459788" y="2273300"/>
          <a:ext cx="449262" cy="474663"/>
        </p:xfrm>
        <a:graphic>
          <a:graphicData uri="http://schemas.openxmlformats.org/presentationml/2006/ole">
            <mc:AlternateContent xmlns:mc="http://schemas.openxmlformats.org/markup-compatibility/2006">
              <mc:Choice xmlns:v="urn:schemas-microsoft-com:vml" Requires="v">
                <p:oleObj name="公式" r:id="rId27" imgW="311277" imgH="328803" progId="Equation.3">
                  <p:embed/>
                </p:oleObj>
              </mc:Choice>
              <mc:Fallback>
                <p:oleObj name="公式" r:id="rId27" imgW="311277" imgH="328803"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9788" y="2273300"/>
                        <a:ext cx="449262"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47" name="Object 19">
            <a:extLst>
              <a:ext uri="{FF2B5EF4-FFF2-40B4-BE49-F238E27FC236}">
                <a16:creationId xmlns:a16="http://schemas.microsoft.com/office/drawing/2014/main" id="{B4056FEC-7A6F-669A-D62D-F91F649E60BE}"/>
              </a:ext>
            </a:extLst>
          </p:cNvPr>
          <p:cNvGraphicFramePr>
            <a:graphicFrameLocks/>
          </p:cNvGraphicFramePr>
          <p:nvPr/>
        </p:nvGraphicFramePr>
        <p:xfrm>
          <a:off x="7629525" y="2560638"/>
          <a:ext cx="1190625" cy="434975"/>
        </p:xfrm>
        <a:graphic>
          <a:graphicData uri="http://schemas.openxmlformats.org/presentationml/2006/ole">
            <mc:AlternateContent xmlns:mc="http://schemas.openxmlformats.org/markup-compatibility/2006">
              <mc:Choice xmlns:v="urn:schemas-microsoft-com:vml" Requires="v">
                <p:oleObj name="Visio" r:id="rId28" imgW="821436" imgH="299466" progId="Visio.Drawing.11">
                  <p:embed/>
                </p:oleObj>
              </mc:Choice>
              <mc:Fallback>
                <p:oleObj name="Visio" r:id="rId28" imgW="821436" imgH="299466" progId="Visio.Drawing.11">
                  <p:embed/>
                  <p:pic>
                    <p:nvPicPr>
                      <p:cNvPr id="0" name="Object 19"/>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629525" y="2560638"/>
                        <a:ext cx="1190625"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48" name="Object 20">
            <a:extLst>
              <a:ext uri="{FF2B5EF4-FFF2-40B4-BE49-F238E27FC236}">
                <a16:creationId xmlns:a16="http://schemas.microsoft.com/office/drawing/2014/main" id="{0E65801C-3157-D009-B3D9-84AC7E57E69D}"/>
              </a:ext>
            </a:extLst>
          </p:cNvPr>
          <p:cNvGraphicFramePr>
            <a:graphicFrameLocks noChangeAspect="1"/>
          </p:cNvGraphicFramePr>
          <p:nvPr/>
        </p:nvGraphicFramePr>
        <p:xfrm>
          <a:off x="863600" y="2992438"/>
          <a:ext cx="449263" cy="474662"/>
        </p:xfrm>
        <a:graphic>
          <a:graphicData uri="http://schemas.openxmlformats.org/presentationml/2006/ole">
            <mc:AlternateContent xmlns:mc="http://schemas.openxmlformats.org/markup-compatibility/2006">
              <mc:Choice xmlns:v="urn:schemas-microsoft-com:vml" Requires="v">
                <p:oleObj name="公式" r:id="rId30" imgW="311277" imgH="328803" progId="Equation.3">
                  <p:embed/>
                </p:oleObj>
              </mc:Choice>
              <mc:Fallback>
                <p:oleObj name="公式" r:id="rId30" imgW="311277" imgH="328803" progId="Equation.3">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 y="2992438"/>
                        <a:ext cx="449263" cy="47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49" name="Object 21">
            <a:extLst>
              <a:ext uri="{FF2B5EF4-FFF2-40B4-BE49-F238E27FC236}">
                <a16:creationId xmlns:a16="http://schemas.microsoft.com/office/drawing/2014/main" id="{44D7BF70-DFCD-D3D9-1CA8-3BB56C0C6409}"/>
              </a:ext>
            </a:extLst>
          </p:cNvPr>
          <p:cNvGraphicFramePr>
            <a:graphicFrameLocks noChangeAspect="1"/>
          </p:cNvGraphicFramePr>
          <p:nvPr/>
        </p:nvGraphicFramePr>
        <p:xfrm>
          <a:off x="1692275" y="2992438"/>
          <a:ext cx="334963" cy="463550"/>
        </p:xfrm>
        <a:graphic>
          <a:graphicData uri="http://schemas.openxmlformats.org/presentationml/2006/ole">
            <mc:AlternateContent xmlns:mc="http://schemas.openxmlformats.org/markup-compatibility/2006">
              <mc:Choice xmlns:v="urn:schemas-microsoft-com:vml" Requires="v">
                <p:oleObj name="公式" r:id="rId31" imgW="231648" imgH="321183" progId="Equation.3">
                  <p:embed/>
                </p:oleObj>
              </mc:Choice>
              <mc:Fallback>
                <p:oleObj name="公式" r:id="rId31" imgW="231648" imgH="321183" progId="Equation.3">
                  <p:embed/>
                  <p:pic>
                    <p:nvPicPr>
                      <p:cNvPr id="0" name="Object 2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692275" y="2992438"/>
                        <a:ext cx="334963"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50" name="Object 22">
            <a:extLst>
              <a:ext uri="{FF2B5EF4-FFF2-40B4-BE49-F238E27FC236}">
                <a16:creationId xmlns:a16="http://schemas.microsoft.com/office/drawing/2014/main" id="{430F74F7-3B75-38B9-B33A-6E954C2D1965}"/>
              </a:ext>
            </a:extLst>
          </p:cNvPr>
          <p:cNvGraphicFramePr>
            <a:graphicFrameLocks noChangeAspect="1"/>
          </p:cNvGraphicFramePr>
          <p:nvPr/>
        </p:nvGraphicFramePr>
        <p:xfrm>
          <a:off x="2376488" y="2992438"/>
          <a:ext cx="331787" cy="496887"/>
        </p:xfrm>
        <a:graphic>
          <a:graphicData uri="http://schemas.openxmlformats.org/presentationml/2006/ole">
            <mc:AlternateContent xmlns:mc="http://schemas.openxmlformats.org/markup-compatibility/2006">
              <mc:Choice xmlns:v="urn:schemas-microsoft-com:vml" Requires="v">
                <p:oleObj name="公式" r:id="rId33" imgW="228600" imgH="343281" progId="Equation.3">
                  <p:embed/>
                </p:oleObj>
              </mc:Choice>
              <mc:Fallback>
                <p:oleObj name="公式" r:id="rId33" imgW="228600" imgH="343281" progId="Equation.3">
                  <p:embed/>
                  <p:pic>
                    <p:nvPicPr>
                      <p:cNvPr id="0" name="Object 2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376488" y="2992438"/>
                        <a:ext cx="331787"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51" name="Object 23">
            <a:extLst>
              <a:ext uri="{FF2B5EF4-FFF2-40B4-BE49-F238E27FC236}">
                <a16:creationId xmlns:a16="http://schemas.microsoft.com/office/drawing/2014/main" id="{8C0F7C78-24FB-A001-4C2B-46200C4CC1ED}"/>
              </a:ext>
            </a:extLst>
          </p:cNvPr>
          <p:cNvGraphicFramePr>
            <a:graphicFrameLocks noChangeAspect="1"/>
          </p:cNvGraphicFramePr>
          <p:nvPr/>
        </p:nvGraphicFramePr>
        <p:xfrm>
          <a:off x="2700338" y="3100388"/>
          <a:ext cx="261937" cy="339725"/>
        </p:xfrm>
        <a:graphic>
          <a:graphicData uri="http://schemas.openxmlformats.org/presentationml/2006/ole">
            <mc:AlternateContent xmlns:mc="http://schemas.openxmlformats.org/markup-compatibility/2006">
              <mc:Choice xmlns:v="urn:schemas-microsoft-com:vml" Requires="v">
                <p:oleObj name="Visio" r:id="rId35" imgW="180975" imgH="234315" progId="Visio.Drawing.11">
                  <p:embed/>
                </p:oleObj>
              </mc:Choice>
              <mc:Fallback>
                <p:oleObj name="Visio" r:id="rId35" imgW="180975" imgH="234315" progId="Visio.Drawing.11">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0338" y="3100388"/>
                        <a:ext cx="2619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52" name="Object 24">
            <a:extLst>
              <a:ext uri="{FF2B5EF4-FFF2-40B4-BE49-F238E27FC236}">
                <a16:creationId xmlns:a16="http://schemas.microsoft.com/office/drawing/2014/main" id="{5E5D9784-1DFD-5D7D-F2E3-111409AAD4A6}"/>
              </a:ext>
            </a:extLst>
          </p:cNvPr>
          <p:cNvGraphicFramePr>
            <a:graphicFrameLocks noChangeAspect="1"/>
          </p:cNvGraphicFramePr>
          <p:nvPr/>
        </p:nvGraphicFramePr>
        <p:xfrm>
          <a:off x="2987675" y="3065463"/>
          <a:ext cx="414338" cy="492125"/>
        </p:xfrm>
        <a:graphic>
          <a:graphicData uri="http://schemas.openxmlformats.org/presentationml/2006/ole">
            <mc:AlternateContent xmlns:mc="http://schemas.openxmlformats.org/markup-compatibility/2006">
              <mc:Choice xmlns:v="urn:schemas-microsoft-com:vml" Requires="v">
                <p:oleObj name="公式" r:id="rId36" imgW="285750" imgH="339471" progId="Equation.3">
                  <p:embed/>
                </p:oleObj>
              </mc:Choice>
              <mc:Fallback>
                <p:oleObj name="公式" r:id="rId36" imgW="285750" imgH="339471" progId="Equation.3">
                  <p:embed/>
                  <p:pic>
                    <p:nvPicPr>
                      <p:cNvPr id="0" name="Object 2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987675" y="3065463"/>
                        <a:ext cx="414338"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53" name="Object 25">
            <a:extLst>
              <a:ext uri="{FF2B5EF4-FFF2-40B4-BE49-F238E27FC236}">
                <a16:creationId xmlns:a16="http://schemas.microsoft.com/office/drawing/2014/main" id="{67D11634-15C4-E628-F2E5-6F59C8D3054B}"/>
              </a:ext>
            </a:extLst>
          </p:cNvPr>
          <p:cNvGraphicFramePr>
            <a:graphicFrameLocks noChangeAspect="1"/>
          </p:cNvGraphicFramePr>
          <p:nvPr/>
        </p:nvGraphicFramePr>
        <p:xfrm>
          <a:off x="3635375" y="2992438"/>
          <a:ext cx="488950" cy="488950"/>
        </p:xfrm>
        <a:graphic>
          <a:graphicData uri="http://schemas.openxmlformats.org/presentationml/2006/ole">
            <mc:AlternateContent xmlns:mc="http://schemas.openxmlformats.org/markup-compatibility/2006">
              <mc:Choice xmlns:v="urn:schemas-microsoft-com:vml" Requires="v">
                <p:oleObj name="公式" r:id="rId38" imgW="337185" imgH="337185" progId="Equation.3">
                  <p:embed/>
                </p:oleObj>
              </mc:Choice>
              <mc:Fallback>
                <p:oleObj name="公式" r:id="rId38" imgW="337185" imgH="337185" progId="Equation.3">
                  <p:embed/>
                  <p:pic>
                    <p:nvPicPr>
                      <p:cNvPr id="0" name="Object 2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635375" y="2992438"/>
                        <a:ext cx="4889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54" name="Object 26">
            <a:extLst>
              <a:ext uri="{FF2B5EF4-FFF2-40B4-BE49-F238E27FC236}">
                <a16:creationId xmlns:a16="http://schemas.microsoft.com/office/drawing/2014/main" id="{0532C554-D213-A847-17E2-AFBFFDD7F2F2}"/>
              </a:ext>
            </a:extLst>
          </p:cNvPr>
          <p:cNvGraphicFramePr>
            <a:graphicFrameLocks noChangeAspect="1"/>
          </p:cNvGraphicFramePr>
          <p:nvPr/>
        </p:nvGraphicFramePr>
        <p:xfrm>
          <a:off x="4248150" y="2992438"/>
          <a:ext cx="511175" cy="490537"/>
        </p:xfrm>
        <a:graphic>
          <a:graphicData uri="http://schemas.openxmlformats.org/presentationml/2006/ole">
            <mc:AlternateContent xmlns:mc="http://schemas.openxmlformats.org/markup-compatibility/2006">
              <mc:Choice xmlns:v="urn:schemas-microsoft-com:vml" Requires="v">
                <p:oleObj name="Visio" r:id="rId40" imgW="350901" imgH="337185" progId="Visio.Drawing.11">
                  <p:embed/>
                </p:oleObj>
              </mc:Choice>
              <mc:Fallback>
                <p:oleObj name="Visio" r:id="rId40" imgW="350901" imgH="337185" progId="Visio.Drawing.11">
                  <p:embed/>
                  <p:pic>
                    <p:nvPicPr>
                      <p:cNvPr id="0" name="Object 2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248150" y="2992438"/>
                        <a:ext cx="51117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55" name="Object 27">
            <a:extLst>
              <a:ext uri="{FF2B5EF4-FFF2-40B4-BE49-F238E27FC236}">
                <a16:creationId xmlns:a16="http://schemas.microsoft.com/office/drawing/2014/main" id="{818DB548-9AB3-B3C1-33A6-0D23C8759912}"/>
              </a:ext>
            </a:extLst>
          </p:cNvPr>
          <p:cNvGraphicFramePr>
            <a:graphicFrameLocks noChangeAspect="1"/>
          </p:cNvGraphicFramePr>
          <p:nvPr/>
        </p:nvGraphicFramePr>
        <p:xfrm>
          <a:off x="4932363" y="2992438"/>
          <a:ext cx="471487" cy="527050"/>
        </p:xfrm>
        <a:graphic>
          <a:graphicData uri="http://schemas.openxmlformats.org/presentationml/2006/ole">
            <mc:AlternateContent xmlns:mc="http://schemas.openxmlformats.org/markup-compatibility/2006">
              <mc:Choice xmlns:v="urn:schemas-microsoft-com:vml" Requires="v">
                <p:oleObj name="公式" r:id="rId42" imgW="323469" imgH="361950" progId="Equation.3">
                  <p:embed/>
                </p:oleObj>
              </mc:Choice>
              <mc:Fallback>
                <p:oleObj name="公式" r:id="rId42" imgW="323469" imgH="361950" progId="Equation.3">
                  <p:embed/>
                  <p:pic>
                    <p:nvPicPr>
                      <p:cNvPr id="0" name="Object 27"/>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932363" y="2992438"/>
                        <a:ext cx="471487"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56" name="Object 28">
            <a:extLst>
              <a:ext uri="{FF2B5EF4-FFF2-40B4-BE49-F238E27FC236}">
                <a16:creationId xmlns:a16="http://schemas.microsoft.com/office/drawing/2014/main" id="{5E5AF42C-FF01-980E-8BF3-D80623032272}"/>
              </a:ext>
            </a:extLst>
          </p:cNvPr>
          <p:cNvGraphicFramePr>
            <a:graphicFrameLocks noChangeAspect="1"/>
          </p:cNvGraphicFramePr>
          <p:nvPr/>
        </p:nvGraphicFramePr>
        <p:xfrm>
          <a:off x="5580063" y="2992438"/>
          <a:ext cx="449262" cy="490537"/>
        </p:xfrm>
        <a:graphic>
          <a:graphicData uri="http://schemas.openxmlformats.org/presentationml/2006/ole">
            <mc:AlternateContent xmlns:mc="http://schemas.openxmlformats.org/markup-compatibility/2006">
              <mc:Choice xmlns:v="urn:schemas-microsoft-com:vml" Requires="v">
                <p:oleObj name="Visio" r:id="rId44" imgW="307848" imgH="337185" progId="Visio.Drawing.11">
                  <p:embed/>
                </p:oleObj>
              </mc:Choice>
              <mc:Fallback>
                <p:oleObj name="Visio" r:id="rId44" imgW="307848" imgH="337185" progId="Visio.Drawing.11">
                  <p:embed/>
                  <p:pic>
                    <p:nvPicPr>
                      <p:cNvPr id="0" name="Object 28"/>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580063" y="2992438"/>
                        <a:ext cx="449262"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57" name="Object 29">
            <a:extLst>
              <a:ext uri="{FF2B5EF4-FFF2-40B4-BE49-F238E27FC236}">
                <a16:creationId xmlns:a16="http://schemas.microsoft.com/office/drawing/2014/main" id="{9E7599EA-A7A1-011C-B33A-684F0DED62F4}"/>
              </a:ext>
            </a:extLst>
          </p:cNvPr>
          <p:cNvGraphicFramePr>
            <a:graphicFrameLocks noChangeAspect="1"/>
          </p:cNvGraphicFramePr>
          <p:nvPr/>
        </p:nvGraphicFramePr>
        <p:xfrm>
          <a:off x="6300788" y="3028950"/>
          <a:ext cx="536575" cy="460375"/>
        </p:xfrm>
        <a:graphic>
          <a:graphicData uri="http://schemas.openxmlformats.org/presentationml/2006/ole">
            <mc:AlternateContent xmlns:mc="http://schemas.openxmlformats.org/markup-compatibility/2006">
              <mc:Choice xmlns:v="urn:schemas-microsoft-com:vml" Requires="v">
                <p:oleObj name="公式" r:id="rId46" imgW="369570" imgH="316992" progId="Equation.3">
                  <p:embed/>
                </p:oleObj>
              </mc:Choice>
              <mc:Fallback>
                <p:oleObj name="公式" r:id="rId46" imgW="369570" imgH="316992" progId="Equation.3">
                  <p:embed/>
                  <p:pic>
                    <p:nvPicPr>
                      <p:cNvPr id="0" name="Object 29"/>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00788" y="3028950"/>
                        <a:ext cx="5365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58" name="Object 30">
            <a:extLst>
              <a:ext uri="{FF2B5EF4-FFF2-40B4-BE49-F238E27FC236}">
                <a16:creationId xmlns:a16="http://schemas.microsoft.com/office/drawing/2014/main" id="{D4DBC4CC-2241-4164-CE31-C0B41B72503F}"/>
              </a:ext>
            </a:extLst>
          </p:cNvPr>
          <p:cNvGraphicFramePr>
            <a:graphicFrameLocks noChangeAspect="1"/>
          </p:cNvGraphicFramePr>
          <p:nvPr/>
        </p:nvGraphicFramePr>
        <p:xfrm>
          <a:off x="6840538" y="2992438"/>
          <a:ext cx="511175" cy="490537"/>
        </p:xfrm>
        <a:graphic>
          <a:graphicData uri="http://schemas.openxmlformats.org/presentationml/2006/ole">
            <mc:AlternateContent xmlns:mc="http://schemas.openxmlformats.org/markup-compatibility/2006">
              <mc:Choice xmlns:v="urn:schemas-microsoft-com:vml" Requires="v">
                <p:oleObj name="Visio" r:id="rId48" imgW="350901" imgH="337185" progId="Visio.Drawing.11">
                  <p:embed/>
                </p:oleObj>
              </mc:Choice>
              <mc:Fallback>
                <p:oleObj name="Visio" r:id="rId48" imgW="350901" imgH="337185" progId="Visio.Drawing.11">
                  <p:embed/>
                  <p:pic>
                    <p:nvPicPr>
                      <p:cNvPr id="0" name="Object 3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840538" y="2992438"/>
                        <a:ext cx="511175" cy="49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59" name="Object 31">
            <a:extLst>
              <a:ext uri="{FF2B5EF4-FFF2-40B4-BE49-F238E27FC236}">
                <a16:creationId xmlns:a16="http://schemas.microsoft.com/office/drawing/2014/main" id="{EE613B36-7D57-11BD-00B1-8B1C3BD6B8A6}"/>
              </a:ext>
            </a:extLst>
          </p:cNvPr>
          <p:cNvGraphicFramePr>
            <a:graphicFrameLocks noChangeAspect="1"/>
          </p:cNvGraphicFramePr>
          <p:nvPr/>
        </p:nvGraphicFramePr>
        <p:xfrm>
          <a:off x="7451725" y="2921000"/>
          <a:ext cx="331788" cy="496888"/>
        </p:xfrm>
        <a:graphic>
          <a:graphicData uri="http://schemas.openxmlformats.org/presentationml/2006/ole">
            <mc:AlternateContent xmlns:mc="http://schemas.openxmlformats.org/markup-compatibility/2006">
              <mc:Choice xmlns:v="urn:schemas-microsoft-com:vml" Requires="v">
                <p:oleObj name="公式" r:id="rId49" imgW="228600" imgH="343281" progId="Equation.3">
                  <p:embed/>
                </p:oleObj>
              </mc:Choice>
              <mc:Fallback>
                <p:oleObj name="公式" r:id="rId49" imgW="228600" imgH="343281" progId="Equation.3">
                  <p:embed/>
                  <p:pic>
                    <p:nvPicPr>
                      <p:cNvPr id="0" name="Object 3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451725" y="2921000"/>
                        <a:ext cx="331788"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60" name="Object 32">
            <a:extLst>
              <a:ext uri="{FF2B5EF4-FFF2-40B4-BE49-F238E27FC236}">
                <a16:creationId xmlns:a16="http://schemas.microsoft.com/office/drawing/2014/main" id="{9F2F45A8-84CF-D97C-35BE-C5F429C5369F}"/>
              </a:ext>
            </a:extLst>
          </p:cNvPr>
          <p:cNvGraphicFramePr>
            <a:graphicFrameLocks/>
          </p:cNvGraphicFramePr>
          <p:nvPr/>
        </p:nvGraphicFramePr>
        <p:xfrm>
          <a:off x="7812088" y="2911475"/>
          <a:ext cx="695325" cy="434975"/>
        </p:xfrm>
        <a:graphic>
          <a:graphicData uri="http://schemas.openxmlformats.org/presentationml/2006/ole">
            <mc:AlternateContent xmlns:mc="http://schemas.openxmlformats.org/markup-compatibility/2006">
              <mc:Choice xmlns:v="urn:schemas-microsoft-com:vml" Requires="v">
                <p:oleObj name="Visio" r:id="rId50" imgW="479298" imgH="299466" progId="Visio.Drawing.11">
                  <p:embed/>
                </p:oleObj>
              </mc:Choice>
              <mc:Fallback>
                <p:oleObj name="Visio" r:id="rId50" imgW="479298" imgH="299466" progId="Visio.Drawing.11">
                  <p:embed/>
                  <p:pic>
                    <p:nvPicPr>
                      <p:cNvPr id="0" name="Object 3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12088" y="2911475"/>
                        <a:ext cx="695325"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61" name="Object 33">
            <a:extLst>
              <a:ext uri="{FF2B5EF4-FFF2-40B4-BE49-F238E27FC236}">
                <a16:creationId xmlns:a16="http://schemas.microsoft.com/office/drawing/2014/main" id="{9B94F214-0C5D-4103-3450-84AECE85C9A7}"/>
              </a:ext>
            </a:extLst>
          </p:cNvPr>
          <p:cNvGraphicFramePr>
            <a:graphicFrameLocks noChangeAspect="1"/>
          </p:cNvGraphicFramePr>
          <p:nvPr/>
        </p:nvGraphicFramePr>
        <p:xfrm>
          <a:off x="8459788" y="2914650"/>
          <a:ext cx="449262" cy="474663"/>
        </p:xfrm>
        <a:graphic>
          <a:graphicData uri="http://schemas.openxmlformats.org/presentationml/2006/ole">
            <mc:AlternateContent xmlns:mc="http://schemas.openxmlformats.org/markup-compatibility/2006">
              <mc:Choice xmlns:v="urn:schemas-microsoft-com:vml" Requires="v">
                <p:oleObj name="公式" r:id="rId51" imgW="311277" imgH="328803" progId="Equation.3">
                  <p:embed/>
                </p:oleObj>
              </mc:Choice>
              <mc:Fallback>
                <p:oleObj name="公式" r:id="rId51" imgW="311277" imgH="328803" progId="Equation.3">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9788" y="2914650"/>
                        <a:ext cx="449262"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62" name="Object 34">
            <a:extLst>
              <a:ext uri="{FF2B5EF4-FFF2-40B4-BE49-F238E27FC236}">
                <a16:creationId xmlns:a16="http://schemas.microsoft.com/office/drawing/2014/main" id="{272EF46B-5251-BC84-33DD-2A28CBC4E22B}"/>
              </a:ext>
            </a:extLst>
          </p:cNvPr>
          <p:cNvGraphicFramePr>
            <a:graphicFrameLocks/>
          </p:cNvGraphicFramePr>
          <p:nvPr/>
        </p:nvGraphicFramePr>
        <p:xfrm>
          <a:off x="7416800" y="3244850"/>
          <a:ext cx="1644650" cy="434975"/>
        </p:xfrm>
        <a:graphic>
          <a:graphicData uri="http://schemas.openxmlformats.org/presentationml/2006/ole">
            <mc:AlternateContent xmlns:mc="http://schemas.openxmlformats.org/markup-compatibility/2006">
              <mc:Choice xmlns:v="urn:schemas-microsoft-com:vml" Requires="v">
                <p:oleObj name="Visio" r:id="rId52" imgW="1127379" imgH="299466" progId="Visio.Drawing.11">
                  <p:embed/>
                </p:oleObj>
              </mc:Choice>
              <mc:Fallback>
                <p:oleObj name="Visio" r:id="rId52" imgW="1127379" imgH="299466" progId="Visio.Drawing.11">
                  <p:embed/>
                  <p:pic>
                    <p:nvPicPr>
                      <p:cNvPr id="0" name="Object 34"/>
                      <p:cNvPicPr>
                        <a:picLocks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416800" y="3244850"/>
                        <a:ext cx="16446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63" name="Object 35">
            <a:extLst>
              <a:ext uri="{FF2B5EF4-FFF2-40B4-BE49-F238E27FC236}">
                <a16:creationId xmlns:a16="http://schemas.microsoft.com/office/drawing/2014/main" id="{48CBF4F3-9478-A69D-FE4D-C18CE5FFC1A5}"/>
              </a:ext>
            </a:extLst>
          </p:cNvPr>
          <p:cNvGraphicFramePr>
            <a:graphicFrameLocks noChangeAspect="1"/>
          </p:cNvGraphicFramePr>
          <p:nvPr/>
        </p:nvGraphicFramePr>
        <p:xfrm>
          <a:off x="863600" y="3641725"/>
          <a:ext cx="414338" cy="525463"/>
        </p:xfrm>
        <a:graphic>
          <a:graphicData uri="http://schemas.openxmlformats.org/presentationml/2006/ole">
            <mc:AlternateContent xmlns:mc="http://schemas.openxmlformats.org/markup-compatibility/2006">
              <mc:Choice xmlns:v="urn:schemas-microsoft-com:vml" Requires="v">
                <p:oleObj name="公式" r:id="rId54" imgW="285750" imgH="361950" progId="Equation.3">
                  <p:embed/>
                </p:oleObj>
              </mc:Choice>
              <mc:Fallback>
                <p:oleObj name="公式" r:id="rId54" imgW="285750" imgH="361950" progId="Equation.3">
                  <p:embed/>
                  <p:pic>
                    <p:nvPicPr>
                      <p:cNvPr id="0" name="Object 35"/>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63600" y="3641725"/>
                        <a:ext cx="414338"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64" name="Object 36">
            <a:extLst>
              <a:ext uri="{FF2B5EF4-FFF2-40B4-BE49-F238E27FC236}">
                <a16:creationId xmlns:a16="http://schemas.microsoft.com/office/drawing/2014/main" id="{0A4CFC9F-47E2-BAE6-99FF-C9E0F1975371}"/>
              </a:ext>
            </a:extLst>
          </p:cNvPr>
          <p:cNvGraphicFramePr>
            <a:graphicFrameLocks noChangeAspect="1"/>
          </p:cNvGraphicFramePr>
          <p:nvPr/>
        </p:nvGraphicFramePr>
        <p:xfrm>
          <a:off x="1692275" y="3640138"/>
          <a:ext cx="449263" cy="506412"/>
        </p:xfrm>
        <a:graphic>
          <a:graphicData uri="http://schemas.openxmlformats.org/presentationml/2006/ole">
            <mc:AlternateContent xmlns:mc="http://schemas.openxmlformats.org/markup-compatibility/2006">
              <mc:Choice xmlns:v="urn:schemas-microsoft-com:vml" Requires="v">
                <p:oleObj name="公式" r:id="rId56" imgW="310134" imgH="348996" progId="Equation.3">
                  <p:embed/>
                </p:oleObj>
              </mc:Choice>
              <mc:Fallback>
                <p:oleObj name="公式" r:id="rId56" imgW="310134" imgH="348996" progId="Equation.3">
                  <p:embed/>
                  <p:pic>
                    <p:nvPicPr>
                      <p:cNvPr id="0"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3640138"/>
                        <a:ext cx="449263"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65" name="Object 37">
            <a:extLst>
              <a:ext uri="{FF2B5EF4-FFF2-40B4-BE49-F238E27FC236}">
                <a16:creationId xmlns:a16="http://schemas.microsoft.com/office/drawing/2014/main" id="{C6E418F1-0D2C-141A-9512-D3645710EAE7}"/>
              </a:ext>
            </a:extLst>
          </p:cNvPr>
          <p:cNvGraphicFramePr>
            <a:graphicFrameLocks noChangeAspect="1"/>
          </p:cNvGraphicFramePr>
          <p:nvPr/>
        </p:nvGraphicFramePr>
        <p:xfrm>
          <a:off x="2339975" y="3676650"/>
          <a:ext cx="374650" cy="450850"/>
        </p:xfrm>
        <a:graphic>
          <a:graphicData uri="http://schemas.openxmlformats.org/presentationml/2006/ole">
            <mc:AlternateContent xmlns:mc="http://schemas.openxmlformats.org/markup-compatibility/2006">
              <mc:Choice xmlns:v="urn:schemas-microsoft-com:vml" Requires="v">
                <p:oleObj name="公式" r:id="rId57" imgW="258699" imgH="310515" progId="Equation.3">
                  <p:embed/>
                </p:oleObj>
              </mc:Choice>
              <mc:Fallback>
                <p:oleObj name="公式" r:id="rId57" imgW="258699" imgH="310515" progId="Equation.3">
                  <p:embed/>
                  <p:pic>
                    <p:nvPicPr>
                      <p:cNvPr id="0"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975" y="3676650"/>
                        <a:ext cx="37465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66" name="Object 38">
            <a:extLst>
              <a:ext uri="{FF2B5EF4-FFF2-40B4-BE49-F238E27FC236}">
                <a16:creationId xmlns:a16="http://schemas.microsoft.com/office/drawing/2014/main" id="{459667AB-0B79-316C-D87B-B679221EA632}"/>
              </a:ext>
            </a:extLst>
          </p:cNvPr>
          <p:cNvGraphicFramePr>
            <a:graphicFrameLocks noChangeAspect="1"/>
          </p:cNvGraphicFramePr>
          <p:nvPr/>
        </p:nvGraphicFramePr>
        <p:xfrm>
          <a:off x="2663825" y="3713163"/>
          <a:ext cx="261938" cy="339725"/>
        </p:xfrm>
        <a:graphic>
          <a:graphicData uri="http://schemas.openxmlformats.org/presentationml/2006/ole">
            <mc:AlternateContent xmlns:mc="http://schemas.openxmlformats.org/markup-compatibility/2006">
              <mc:Choice xmlns:v="urn:schemas-microsoft-com:vml" Requires="v">
                <p:oleObj name="Visio" r:id="rId58" imgW="180975" imgH="234315" progId="Visio.Drawing.11">
                  <p:embed/>
                </p:oleObj>
              </mc:Choice>
              <mc:Fallback>
                <p:oleObj name="Visio" r:id="rId58" imgW="180975" imgH="234315" progId="Visio.Drawing.11">
                  <p:embed/>
                  <p:pic>
                    <p:nvPicPr>
                      <p:cNvPr id="0"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3825" y="3713163"/>
                        <a:ext cx="2619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67" name="Object 39">
            <a:extLst>
              <a:ext uri="{FF2B5EF4-FFF2-40B4-BE49-F238E27FC236}">
                <a16:creationId xmlns:a16="http://schemas.microsoft.com/office/drawing/2014/main" id="{6BB8C9FD-6CBE-167B-EC28-85131A456624}"/>
              </a:ext>
            </a:extLst>
          </p:cNvPr>
          <p:cNvGraphicFramePr>
            <a:graphicFrameLocks noChangeAspect="1"/>
          </p:cNvGraphicFramePr>
          <p:nvPr/>
        </p:nvGraphicFramePr>
        <p:xfrm>
          <a:off x="2951163" y="3713163"/>
          <a:ext cx="425450" cy="425450"/>
        </p:xfrm>
        <a:graphic>
          <a:graphicData uri="http://schemas.openxmlformats.org/presentationml/2006/ole">
            <mc:AlternateContent xmlns:mc="http://schemas.openxmlformats.org/markup-compatibility/2006">
              <mc:Choice xmlns:v="urn:schemas-microsoft-com:vml" Requires="v">
                <p:oleObj name="公式" r:id="rId59" imgW="293370" imgH="293370" progId="Equation.3">
                  <p:embed/>
                </p:oleObj>
              </mc:Choice>
              <mc:Fallback>
                <p:oleObj name="公式" r:id="rId59" imgW="293370" imgH="293370" progId="Equation.3">
                  <p:embed/>
                  <p:pic>
                    <p:nvPicPr>
                      <p:cNvPr id="0" name="Object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51163" y="3713163"/>
                        <a:ext cx="425450"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68" name="Object 40">
            <a:extLst>
              <a:ext uri="{FF2B5EF4-FFF2-40B4-BE49-F238E27FC236}">
                <a16:creationId xmlns:a16="http://schemas.microsoft.com/office/drawing/2014/main" id="{8311DC04-54C5-AB89-CFD4-784283C04C48}"/>
              </a:ext>
            </a:extLst>
          </p:cNvPr>
          <p:cNvGraphicFramePr>
            <a:graphicFrameLocks noChangeAspect="1"/>
          </p:cNvGraphicFramePr>
          <p:nvPr/>
        </p:nvGraphicFramePr>
        <p:xfrm>
          <a:off x="3671888" y="3676650"/>
          <a:ext cx="449262" cy="474663"/>
        </p:xfrm>
        <a:graphic>
          <a:graphicData uri="http://schemas.openxmlformats.org/presentationml/2006/ole">
            <mc:AlternateContent xmlns:mc="http://schemas.openxmlformats.org/markup-compatibility/2006">
              <mc:Choice xmlns:v="urn:schemas-microsoft-com:vml" Requires="v">
                <p:oleObj name="公式" r:id="rId60" imgW="311658" imgH="328803" progId="Equation.3">
                  <p:embed/>
                </p:oleObj>
              </mc:Choice>
              <mc:Fallback>
                <p:oleObj name="公式" r:id="rId60" imgW="311658" imgH="328803" progId="Equation.3">
                  <p:embed/>
                  <p:pic>
                    <p:nvPicPr>
                      <p:cNvPr id="0" name="Object 40"/>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671888" y="3676650"/>
                        <a:ext cx="449262"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69" name="Object 41">
            <a:extLst>
              <a:ext uri="{FF2B5EF4-FFF2-40B4-BE49-F238E27FC236}">
                <a16:creationId xmlns:a16="http://schemas.microsoft.com/office/drawing/2014/main" id="{83B78083-E7BA-3360-6B95-A76BE4A621BF}"/>
              </a:ext>
            </a:extLst>
          </p:cNvPr>
          <p:cNvGraphicFramePr>
            <a:graphicFrameLocks noChangeAspect="1"/>
          </p:cNvGraphicFramePr>
          <p:nvPr/>
        </p:nvGraphicFramePr>
        <p:xfrm>
          <a:off x="4319588" y="3641725"/>
          <a:ext cx="449262" cy="490538"/>
        </p:xfrm>
        <a:graphic>
          <a:graphicData uri="http://schemas.openxmlformats.org/presentationml/2006/ole">
            <mc:AlternateContent xmlns:mc="http://schemas.openxmlformats.org/markup-compatibility/2006">
              <mc:Choice xmlns:v="urn:schemas-microsoft-com:vml" Requires="v">
                <p:oleObj name="Visio" r:id="rId62" imgW="307848" imgH="337185" progId="Visio.Drawing.11">
                  <p:embed/>
                </p:oleObj>
              </mc:Choice>
              <mc:Fallback>
                <p:oleObj name="Visio" r:id="rId62" imgW="307848" imgH="337185" progId="Visio.Drawing.11">
                  <p:embed/>
                  <p:pic>
                    <p:nvPicPr>
                      <p:cNvPr id="0" name="Object 41"/>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319588" y="3641725"/>
                        <a:ext cx="44926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70" name="Object 42">
            <a:extLst>
              <a:ext uri="{FF2B5EF4-FFF2-40B4-BE49-F238E27FC236}">
                <a16:creationId xmlns:a16="http://schemas.microsoft.com/office/drawing/2014/main" id="{FA5776B2-466C-8E2E-4335-463B948DED3E}"/>
              </a:ext>
            </a:extLst>
          </p:cNvPr>
          <p:cNvGraphicFramePr>
            <a:graphicFrameLocks noChangeAspect="1"/>
          </p:cNvGraphicFramePr>
          <p:nvPr/>
        </p:nvGraphicFramePr>
        <p:xfrm>
          <a:off x="4932363" y="3641725"/>
          <a:ext cx="468312" cy="495300"/>
        </p:xfrm>
        <a:graphic>
          <a:graphicData uri="http://schemas.openxmlformats.org/presentationml/2006/ole">
            <mc:AlternateContent xmlns:mc="http://schemas.openxmlformats.org/markup-compatibility/2006">
              <mc:Choice xmlns:v="urn:schemas-microsoft-com:vml" Requires="v">
                <p:oleObj name="公式" r:id="rId63" imgW="323469" imgH="342900" progId="Equation.3">
                  <p:embed/>
                </p:oleObj>
              </mc:Choice>
              <mc:Fallback>
                <p:oleObj name="公式" r:id="rId63" imgW="323469" imgH="342900" progId="Equation.3">
                  <p:embed/>
                  <p:pic>
                    <p:nvPicPr>
                      <p:cNvPr id="0" name="Object 42"/>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932363" y="3641725"/>
                        <a:ext cx="46831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71" name="Object 43">
            <a:extLst>
              <a:ext uri="{FF2B5EF4-FFF2-40B4-BE49-F238E27FC236}">
                <a16:creationId xmlns:a16="http://schemas.microsoft.com/office/drawing/2014/main" id="{716ACBFC-E511-857E-9C8E-A4DE0BFFB64C}"/>
              </a:ext>
            </a:extLst>
          </p:cNvPr>
          <p:cNvGraphicFramePr>
            <a:graphicFrameLocks noChangeAspect="1"/>
          </p:cNvGraphicFramePr>
          <p:nvPr/>
        </p:nvGraphicFramePr>
        <p:xfrm>
          <a:off x="5508625" y="3641725"/>
          <a:ext cx="511175" cy="490538"/>
        </p:xfrm>
        <a:graphic>
          <a:graphicData uri="http://schemas.openxmlformats.org/presentationml/2006/ole">
            <mc:AlternateContent xmlns:mc="http://schemas.openxmlformats.org/markup-compatibility/2006">
              <mc:Choice xmlns:v="urn:schemas-microsoft-com:vml" Requires="v">
                <p:oleObj name="Visio" r:id="rId65" imgW="350901" imgH="337185" progId="Visio.Drawing.11">
                  <p:embed/>
                </p:oleObj>
              </mc:Choice>
              <mc:Fallback>
                <p:oleObj name="Visio" r:id="rId65" imgW="350901" imgH="337185" progId="Visio.Drawing.11">
                  <p:embed/>
                  <p:pic>
                    <p:nvPicPr>
                      <p:cNvPr id="0" name="Object 4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508625" y="3641725"/>
                        <a:ext cx="511175"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72" name="Object 44">
            <a:extLst>
              <a:ext uri="{FF2B5EF4-FFF2-40B4-BE49-F238E27FC236}">
                <a16:creationId xmlns:a16="http://schemas.microsoft.com/office/drawing/2014/main" id="{B09BC293-4884-9535-6403-0F508F3505BB}"/>
              </a:ext>
            </a:extLst>
          </p:cNvPr>
          <p:cNvGraphicFramePr>
            <a:graphicFrameLocks noChangeAspect="1"/>
          </p:cNvGraphicFramePr>
          <p:nvPr/>
        </p:nvGraphicFramePr>
        <p:xfrm>
          <a:off x="6227763" y="3676650"/>
          <a:ext cx="565150" cy="512763"/>
        </p:xfrm>
        <a:graphic>
          <a:graphicData uri="http://schemas.openxmlformats.org/presentationml/2006/ole">
            <mc:AlternateContent xmlns:mc="http://schemas.openxmlformats.org/markup-compatibility/2006">
              <mc:Choice xmlns:v="urn:schemas-microsoft-com:vml" Requires="v">
                <p:oleObj name="公式" r:id="rId66" imgW="388620" imgH="352044" progId="Equation.3">
                  <p:embed/>
                </p:oleObj>
              </mc:Choice>
              <mc:Fallback>
                <p:oleObj name="公式" r:id="rId66" imgW="388620" imgH="352044" progId="Equation.3">
                  <p:embed/>
                  <p:pic>
                    <p:nvPicPr>
                      <p:cNvPr id="0" name="Object 44"/>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6227763" y="3676650"/>
                        <a:ext cx="56515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73" name="Object 45">
            <a:extLst>
              <a:ext uri="{FF2B5EF4-FFF2-40B4-BE49-F238E27FC236}">
                <a16:creationId xmlns:a16="http://schemas.microsoft.com/office/drawing/2014/main" id="{3EF9D7CF-7F2A-D0DA-F860-976E807F05BD}"/>
              </a:ext>
            </a:extLst>
          </p:cNvPr>
          <p:cNvGraphicFramePr>
            <a:graphicFrameLocks noChangeAspect="1"/>
          </p:cNvGraphicFramePr>
          <p:nvPr/>
        </p:nvGraphicFramePr>
        <p:xfrm>
          <a:off x="6840538" y="3654425"/>
          <a:ext cx="449262" cy="490538"/>
        </p:xfrm>
        <a:graphic>
          <a:graphicData uri="http://schemas.openxmlformats.org/presentationml/2006/ole">
            <mc:AlternateContent xmlns:mc="http://schemas.openxmlformats.org/markup-compatibility/2006">
              <mc:Choice xmlns:v="urn:schemas-microsoft-com:vml" Requires="v">
                <p:oleObj name="Visio" r:id="rId68" imgW="307848" imgH="337185" progId="Visio.Drawing.11">
                  <p:embed/>
                </p:oleObj>
              </mc:Choice>
              <mc:Fallback>
                <p:oleObj name="Visio" r:id="rId68" imgW="307848" imgH="337185" progId="Visio.Drawing.11">
                  <p:embed/>
                  <p:pic>
                    <p:nvPicPr>
                      <p:cNvPr id="0" name="Object 45"/>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840538" y="3654425"/>
                        <a:ext cx="449262"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74" name="Object 46">
            <a:extLst>
              <a:ext uri="{FF2B5EF4-FFF2-40B4-BE49-F238E27FC236}">
                <a16:creationId xmlns:a16="http://schemas.microsoft.com/office/drawing/2014/main" id="{14F26C0B-FFC0-DBDB-4E1C-F25629058666}"/>
              </a:ext>
            </a:extLst>
          </p:cNvPr>
          <p:cNvGraphicFramePr>
            <a:graphicFrameLocks noChangeAspect="1"/>
          </p:cNvGraphicFramePr>
          <p:nvPr/>
        </p:nvGraphicFramePr>
        <p:xfrm>
          <a:off x="7488238" y="3549650"/>
          <a:ext cx="374650" cy="450850"/>
        </p:xfrm>
        <a:graphic>
          <a:graphicData uri="http://schemas.openxmlformats.org/presentationml/2006/ole">
            <mc:AlternateContent xmlns:mc="http://schemas.openxmlformats.org/markup-compatibility/2006">
              <mc:Choice xmlns:v="urn:schemas-microsoft-com:vml" Requires="v">
                <p:oleObj name="公式" r:id="rId69" imgW="258699" imgH="310515" progId="Equation.3">
                  <p:embed/>
                </p:oleObj>
              </mc:Choice>
              <mc:Fallback>
                <p:oleObj name="公式" r:id="rId69" imgW="258699" imgH="310515" progId="Equation.3">
                  <p:embed/>
                  <p:pic>
                    <p:nvPicPr>
                      <p:cNvPr id="0" name="Object 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88238" y="3549650"/>
                        <a:ext cx="37465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75" name="Object 47">
            <a:extLst>
              <a:ext uri="{FF2B5EF4-FFF2-40B4-BE49-F238E27FC236}">
                <a16:creationId xmlns:a16="http://schemas.microsoft.com/office/drawing/2014/main" id="{C3CF77AF-DC6C-1AB1-E3BE-303CCFDADE7C}"/>
              </a:ext>
            </a:extLst>
          </p:cNvPr>
          <p:cNvGraphicFramePr>
            <a:graphicFrameLocks/>
          </p:cNvGraphicFramePr>
          <p:nvPr/>
        </p:nvGraphicFramePr>
        <p:xfrm>
          <a:off x="7812088" y="3549650"/>
          <a:ext cx="695325" cy="434975"/>
        </p:xfrm>
        <a:graphic>
          <a:graphicData uri="http://schemas.openxmlformats.org/presentationml/2006/ole">
            <mc:AlternateContent xmlns:mc="http://schemas.openxmlformats.org/markup-compatibility/2006">
              <mc:Choice xmlns:v="urn:schemas-microsoft-com:vml" Requires="v">
                <p:oleObj name="Visio" r:id="rId70" imgW="479298" imgH="299466" progId="Visio.Drawing.11">
                  <p:embed/>
                </p:oleObj>
              </mc:Choice>
              <mc:Fallback>
                <p:oleObj name="Visio" r:id="rId70" imgW="479298" imgH="299466" progId="Visio.Drawing.11">
                  <p:embed/>
                  <p:pic>
                    <p:nvPicPr>
                      <p:cNvPr id="0" name="Object 4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12088" y="3549650"/>
                        <a:ext cx="695325"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76" name="Object 48">
            <a:extLst>
              <a:ext uri="{FF2B5EF4-FFF2-40B4-BE49-F238E27FC236}">
                <a16:creationId xmlns:a16="http://schemas.microsoft.com/office/drawing/2014/main" id="{2A09D65B-2E99-CCE0-3D5D-4848C6F4F274}"/>
              </a:ext>
            </a:extLst>
          </p:cNvPr>
          <p:cNvGraphicFramePr>
            <a:graphicFrameLocks noChangeAspect="1"/>
          </p:cNvGraphicFramePr>
          <p:nvPr/>
        </p:nvGraphicFramePr>
        <p:xfrm>
          <a:off x="8405813" y="3548063"/>
          <a:ext cx="414337" cy="525462"/>
        </p:xfrm>
        <a:graphic>
          <a:graphicData uri="http://schemas.openxmlformats.org/presentationml/2006/ole">
            <mc:AlternateContent xmlns:mc="http://schemas.openxmlformats.org/markup-compatibility/2006">
              <mc:Choice xmlns:v="urn:schemas-microsoft-com:vml" Requires="v">
                <p:oleObj name="公式" r:id="rId71" imgW="285750" imgH="361950" progId="Equation.3">
                  <p:embed/>
                </p:oleObj>
              </mc:Choice>
              <mc:Fallback>
                <p:oleObj name="公式" r:id="rId71" imgW="285750" imgH="361950" progId="Equation.3">
                  <p:embed/>
                  <p:pic>
                    <p:nvPicPr>
                      <p:cNvPr id="0" name="Object 48"/>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405813" y="3548063"/>
                        <a:ext cx="414337"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77" name="Object 49">
            <a:extLst>
              <a:ext uri="{FF2B5EF4-FFF2-40B4-BE49-F238E27FC236}">
                <a16:creationId xmlns:a16="http://schemas.microsoft.com/office/drawing/2014/main" id="{2E40576D-FBA6-ECBD-BD31-97AA9B3E9BE0}"/>
              </a:ext>
            </a:extLst>
          </p:cNvPr>
          <p:cNvGraphicFramePr>
            <a:graphicFrameLocks/>
          </p:cNvGraphicFramePr>
          <p:nvPr/>
        </p:nvGraphicFramePr>
        <p:xfrm>
          <a:off x="7391400" y="3890963"/>
          <a:ext cx="1644650" cy="434975"/>
        </p:xfrm>
        <a:graphic>
          <a:graphicData uri="http://schemas.openxmlformats.org/presentationml/2006/ole">
            <mc:AlternateContent xmlns:mc="http://schemas.openxmlformats.org/markup-compatibility/2006">
              <mc:Choice xmlns:v="urn:schemas-microsoft-com:vml" Requires="v">
                <p:oleObj name="Visio" r:id="rId72" imgW="1127379" imgH="299466" progId="Visio.Drawing.11">
                  <p:embed/>
                </p:oleObj>
              </mc:Choice>
              <mc:Fallback>
                <p:oleObj name="Visio" r:id="rId72" imgW="1127379" imgH="299466" progId="Visio.Drawing.11">
                  <p:embed/>
                  <p:pic>
                    <p:nvPicPr>
                      <p:cNvPr id="0" name="Object 49"/>
                      <p:cNvPicPr>
                        <a:picLocks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7391400" y="3890963"/>
                        <a:ext cx="16446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78" name="Object 50">
            <a:extLst>
              <a:ext uri="{FF2B5EF4-FFF2-40B4-BE49-F238E27FC236}">
                <a16:creationId xmlns:a16="http://schemas.microsoft.com/office/drawing/2014/main" id="{90B1F2DB-86C1-E4C2-6E38-608739B445F0}"/>
              </a:ext>
            </a:extLst>
          </p:cNvPr>
          <p:cNvGraphicFramePr>
            <a:graphicFrameLocks noChangeAspect="1"/>
          </p:cNvGraphicFramePr>
          <p:nvPr/>
        </p:nvGraphicFramePr>
        <p:xfrm>
          <a:off x="827088" y="4289425"/>
          <a:ext cx="414337" cy="525463"/>
        </p:xfrm>
        <a:graphic>
          <a:graphicData uri="http://schemas.openxmlformats.org/presentationml/2006/ole">
            <mc:AlternateContent xmlns:mc="http://schemas.openxmlformats.org/markup-compatibility/2006">
              <mc:Choice xmlns:v="urn:schemas-microsoft-com:vml" Requires="v">
                <p:oleObj name="公式" r:id="rId74" imgW="285750" imgH="361950" progId="Equation.3">
                  <p:embed/>
                </p:oleObj>
              </mc:Choice>
              <mc:Fallback>
                <p:oleObj name="公式" r:id="rId74" imgW="285750" imgH="361950" progId="Equation.3">
                  <p:embed/>
                  <p:pic>
                    <p:nvPicPr>
                      <p:cNvPr id="0" name="Object 50"/>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27088" y="4289425"/>
                        <a:ext cx="414337"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79" name="Object 51">
            <a:extLst>
              <a:ext uri="{FF2B5EF4-FFF2-40B4-BE49-F238E27FC236}">
                <a16:creationId xmlns:a16="http://schemas.microsoft.com/office/drawing/2014/main" id="{B3AFB6BE-15A4-AB09-012E-C29E730BD3C4}"/>
              </a:ext>
            </a:extLst>
          </p:cNvPr>
          <p:cNvGraphicFramePr>
            <a:graphicFrameLocks noChangeAspect="1"/>
          </p:cNvGraphicFramePr>
          <p:nvPr/>
        </p:nvGraphicFramePr>
        <p:xfrm>
          <a:off x="1655763" y="4289425"/>
          <a:ext cx="334962" cy="463550"/>
        </p:xfrm>
        <a:graphic>
          <a:graphicData uri="http://schemas.openxmlformats.org/presentationml/2006/ole">
            <mc:AlternateContent xmlns:mc="http://schemas.openxmlformats.org/markup-compatibility/2006">
              <mc:Choice xmlns:v="urn:schemas-microsoft-com:vml" Requires="v">
                <p:oleObj name="公式" r:id="rId75" imgW="231648" imgH="321183" progId="Equation.3">
                  <p:embed/>
                </p:oleObj>
              </mc:Choice>
              <mc:Fallback>
                <p:oleObj name="公式" r:id="rId75" imgW="231648" imgH="321183" progId="Equation.3">
                  <p:embed/>
                  <p:pic>
                    <p:nvPicPr>
                      <p:cNvPr id="0" name="Object 5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655763" y="4289425"/>
                        <a:ext cx="334962"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80" name="Object 52">
            <a:extLst>
              <a:ext uri="{FF2B5EF4-FFF2-40B4-BE49-F238E27FC236}">
                <a16:creationId xmlns:a16="http://schemas.microsoft.com/office/drawing/2014/main" id="{BCCF6C22-0999-A5DE-5982-E38E085C3F0F}"/>
              </a:ext>
            </a:extLst>
          </p:cNvPr>
          <p:cNvGraphicFramePr>
            <a:graphicFrameLocks noChangeAspect="1"/>
          </p:cNvGraphicFramePr>
          <p:nvPr/>
        </p:nvGraphicFramePr>
        <p:xfrm>
          <a:off x="2339975" y="4289425"/>
          <a:ext cx="331788" cy="496888"/>
        </p:xfrm>
        <a:graphic>
          <a:graphicData uri="http://schemas.openxmlformats.org/presentationml/2006/ole">
            <mc:AlternateContent xmlns:mc="http://schemas.openxmlformats.org/markup-compatibility/2006">
              <mc:Choice xmlns:v="urn:schemas-microsoft-com:vml" Requires="v">
                <p:oleObj name="公式" r:id="rId76" imgW="228600" imgH="343281" progId="Equation.3">
                  <p:embed/>
                </p:oleObj>
              </mc:Choice>
              <mc:Fallback>
                <p:oleObj name="公式" r:id="rId76" imgW="228600" imgH="343281" progId="Equation.3">
                  <p:embed/>
                  <p:pic>
                    <p:nvPicPr>
                      <p:cNvPr id="0" name="Object 5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339975" y="4289425"/>
                        <a:ext cx="331788"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81" name="Object 53">
            <a:extLst>
              <a:ext uri="{FF2B5EF4-FFF2-40B4-BE49-F238E27FC236}">
                <a16:creationId xmlns:a16="http://schemas.microsoft.com/office/drawing/2014/main" id="{9DB44F17-296A-B4CC-8D8C-142A2C2AE6EC}"/>
              </a:ext>
            </a:extLst>
          </p:cNvPr>
          <p:cNvGraphicFramePr>
            <a:graphicFrameLocks noChangeAspect="1"/>
          </p:cNvGraphicFramePr>
          <p:nvPr/>
        </p:nvGraphicFramePr>
        <p:xfrm>
          <a:off x="2663825" y="4397375"/>
          <a:ext cx="261938" cy="339725"/>
        </p:xfrm>
        <a:graphic>
          <a:graphicData uri="http://schemas.openxmlformats.org/presentationml/2006/ole">
            <mc:AlternateContent xmlns:mc="http://schemas.openxmlformats.org/markup-compatibility/2006">
              <mc:Choice xmlns:v="urn:schemas-microsoft-com:vml" Requires="v">
                <p:oleObj name="Visio" r:id="rId77" imgW="180975" imgH="234315" progId="Visio.Drawing.11">
                  <p:embed/>
                </p:oleObj>
              </mc:Choice>
              <mc:Fallback>
                <p:oleObj name="Visio" r:id="rId77" imgW="180975" imgH="234315" progId="Visio.Drawing.11">
                  <p:embed/>
                  <p:pic>
                    <p:nvPicPr>
                      <p:cNvPr id="0" name="Object 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3825" y="4397375"/>
                        <a:ext cx="261938"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82" name="Object 54">
            <a:extLst>
              <a:ext uri="{FF2B5EF4-FFF2-40B4-BE49-F238E27FC236}">
                <a16:creationId xmlns:a16="http://schemas.microsoft.com/office/drawing/2014/main" id="{9614B4B6-51BE-4F4A-122E-DAE17C63A0A3}"/>
              </a:ext>
            </a:extLst>
          </p:cNvPr>
          <p:cNvGraphicFramePr>
            <a:graphicFrameLocks noChangeAspect="1"/>
          </p:cNvGraphicFramePr>
          <p:nvPr/>
        </p:nvGraphicFramePr>
        <p:xfrm>
          <a:off x="2951163" y="4362450"/>
          <a:ext cx="414337" cy="492125"/>
        </p:xfrm>
        <a:graphic>
          <a:graphicData uri="http://schemas.openxmlformats.org/presentationml/2006/ole">
            <mc:AlternateContent xmlns:mc="http://schemas.openxmlformats.org/markup-compatibility/2006">
              <mc:Choice xmlns:v="urn:schemas-microsoft-com:vml" Requires="v">
                <p:oleObj name="公式" r:id="rId78" imgW="285750" imgH="339471" progId="Equation.3">
                  <p:embed/>
                </p:oleObj>
              </mc:Choice>
              <mc:Fallback>
                <p:oleObj name="公式" r:id="rId78" imgW="285750" imgH="339471" progId="Equation.3">
                  <p:embed/>
                  <p:pic>
                    <p:nvPicPr>
                      <p:cNvPr id="0" name="Object 5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951163" y="4362450"/>
                        <a:ext cx="41433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83" name="Object 55">
            <a:extLst>
              <a:ext uri="{FF2B5EF4-FFF2-40B4-BE49-F238E27FC236}">
                <a16:creationId xmlns:a16="http://schemas.microsoft.com/office/drawing/2014/main" id="{C44C5D07-883F-CBEF-9EA3-BBACD8BFCAF9}"/>
              </a:ext>
            </a:extLst>
          </p:cNvPr>
          <p:cNvGraphicFramePr>
            <a:graphicFrameLocks noChangeAspect="1"/>
          </p:cNvGraphicFramePr>
          <p:nvPr/>
        </p:nvGraphicFramePr>
        <p:xfrm>
          <a:off x="3635375" y="4289425"/>
          <a:ext cx="381000" cy="492125"/>
        </p:xfrm>
        <a:graphic>
          <a:graphicData uri="http://schemas.openxmlformats.org/presentationml/2006/ole">
            <mc:AlternateContent xmlns:mc="http://schemas.openxmlformats.org/markup-compatibility/2006">
              <mc:Choice xmlns:v="urn:schemas-microsoft-com:vml" Requires="v">
                <p:oleObj name="公式" r:id="rId79" imgW="264033" imgH="340233" progId="Equation.3">
                  <p:embed/>
                </p:oleObj>
              </mc:Choice>
              <mc:Fallback>
                <p:oleObj name="公式" r:id="rId79" imgW="264033" imgH="340233" progId="Equation.3">
                  <p:embed/>
                  <p:pic>
                    <p:nvPicPr>
                      <p:cNvPr id="0" name="Object 55"/>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3635375" y="4289425"/>
                        <a:ext cx="38100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84" name="Object 56">
            <a:extLst>
              <a:ext uri="{FF2B5EF4-FFF2-40B4-BE49-F238E27FC236}">
                <a16:creationId xmlns:a16="http://schemas.microsoft.com/office/drawing/2014/main" id="{09382E4C-6C40-A648-47E2-6E09013D9F22}"/>
              </a:ext>
            </a:extLst>
          </p:cNvPr>
          <p:cNvGraphicFramePr>
            <a:graphicFrameLocks/>
          </p:cNvGraphicFramePr>
          <p:nvPr/>
        </p:nvGraphicFramePr>
        <p:xfrm>
          <a:off x="3995738" y="4217988"/>
          <a:ext cx="823912" cy="679450"/>
        </p:xfrm>
        <a:graphic>
          <a:graphicData uri="http://schemas.openxmlformats.org/presentationml/2006/ole">
            <mc:AlternateContent xmlns:mc="http://schemas.openxmlformats.org/markup-compatibility/2006">
              <mc:Choice xmlns:v="urn:schemas-microsoft-com:vml" Requires="v">
                <p:oleObj name="Visio" r:id="rId81" imgW="569595" imgH="471297" progId="Visio.Drawing.11">
                  <p:embed/>
                </p:oleObj>
              </mc:Choice>
              <mc:Fallback>
                <p:oleObj name="Visio" r:id="rId81" imgW="569595" imgH="471297" progId="Visio.Drawing.11">
                  <p:embed/>
                  <p:pic>
                    <p:nvPicPr>
                      <p:cNvPr id="0" name="Object 5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95738" y="4217988"/>
                        <a:ext cx="823912"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85" name="Object 57">
            <a:extLst>
              <a:ext uri="{FF2B5EF4-FFF2-40B4-BE49-F238E27FC236}">
                <a16:creationId xmlns:a16="http://schemas.microsoft.com/office/drawing/2014/main" id="{5B9D41A5-28A3-1903-01D7-BCAC9EF7AD6C}"/>
              </a:ext>
            </a:extLst>
          </p:cNvPr>
          <p:cNvGraphicFramePr>
            <a:graphicFrameLocks noChangeAspect="1"/>
          </p:cNvGraphicFramePr>
          <p:nvPr/>
        </p:nvGraphicFramePr>
        <p:xfrm>
          <a:off x="4967288" y="4289425"/>
          <a:ext cx="381000" cy="488950"/>
        </p:xfrm>
        <a:graphic>
          <a:graphicData uri="http://schemas.openxmlformats.org/presentationml/2006/ole">
            <mc:AlternateContent xmlns:mc="http://schemas.openxmlformats.org/markup-compatibility/2006">
              <mc:Choice xmlns:v="urn:schemas-microsoft-com:vml" Requires="v">
                <p:oleObj name="公式" r:id="rId82" imgW="261747" imgH="337185" progId="Equation.3">
                  <p:embed/>
                </p:oleObj>
              </mc:Choice>
              <mc:Fallback>
                <p:oleObj name="公式" r:id="rId82" imgW="261747" imgH="337185" progId="Equation.3">
                  <p:embed/>
                  <p:pic>
                    <p:nvPicPr>
                      <p:cNvPr id="0" name="Object 57"/>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4967288" y="4289425"/>
                        <a:ext cx="3810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86" name="Object 58">
            <a:extLst>
              <a:ext uri="{FF2B5EF4-FFF2-40B4-BE49-F238E27FC236}">
                <a16:creationId xmlns:a16="http://schemas.microsoft.com/office/drawing/2014/main" id="{2F8C6B1E-814D-3C43-C64D-A79205D944D8}"/>
              </a:ext>
            </a:extLst>
          </p:cNvPr>
          <p:cNvGraphicFramePr>
            <a:graphicFrameLocks/>
          </p:cNvGraphicFramePr>
          <p:nvPr/>
        </p:nvGraphicFramePr>
        <p:xfrm>
          <a:off x="5260975" y="4217988"/>
          <a:ext cx="823913" cy="679450"/>
        </p:xfrm>
        <a:graphic>
          <a:graphicData uri="http://schemas.openxmlformats.org/presentationml/2006/ole">
            <mc:AlternateContent xmlns:mc="http://schemas.openxmlformats.org/markup-compatibility/2006">
              <mc:Choice xmlns:v="urn:schemas-microsoft-com:vml" Requires="v">
                <p:oleObj name="Visio" r:id="rId84" imgW="569595" imgH="471297" progId="Visio.Drawing.11">
                  <p:embed/>
                </p:oleObj>
              </mc:Choice>
              <mc:Fallback>
                <p:oleObj name="Visio" r:id="rId84" imgW="569595" imgH="471297" progId="Visio.Drawing.11">
                  <p:embed/>
                  <p:pic>
                    <p:nvPicPr>
                      <p:cNvPr id="0" name="Object 58"/>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60975" y="4217988"/>
                        <a:ext cx="823913"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87" name="Object 59">
            <a:extLst>
              <a:ext uri="{FF2B5EF4-FFF2-40B4-BE49-F238E27FC236}">
                <a16:creationId xmlns:a16="http://schemas.microsoft.com/office/drawing/2014/main" id="{B0BF0151-F952-F812-2206-C83990827C14}"/>
              </a:ext>
            </a:extLst>
          </p:cNvPr>
          <p:cNvGraphicFramePr>
            <a:graphicFrameLocks noChangeAspect="1"/>
          </p:cNvGraphicFramePr>
          <p:nvPr/>
        </p:nvGraphicFramePr>
        <p:xfrm>
          <a:off x="6264275" y="4289425"/>
          <a:ext cx="468313" cy="495300"/>
        </p:xfrm>
        <a:graphic>
          <a:graphicData uri="http://schemas.openxmlformats.org/presentationml/2006/ole">
            <mc:AlternateContent xmlns:mc="http://schemas.openxmlformats.org/markup-compatibility/2006">
              <mc:Choice xmlns:v="urn:schemas-microsoft-com:vml" Requires="v">
                <p:oleObj name="公式" r:id="rId85" imgW="323469" imgH="342900" progId="Equation.3">
                  <p:embed/>
                </p:oleObj>
              </mc:Choice>
              <mc:Fallback>
                <p:oleObj name="公式" r:id="rId85" imgW="323469" imgH="342900" progId="Equation.3">
                  <p:embed/>
                  <p:pic>
                    <p:nvPicPr>
                      <p:cNvPr id="0" name="Object 59"/>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6264275" y="4289425"/>
                        <a:ext cx="46831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88" name="Object 60">
            <a:extLst>
              <a:ext uri="{FF2B5EF4-FFF2-40B4-BE49-F238E27FC236}">
                <a16:creationId xmlns:a16="http://schemas.microsoft.com/office/drawing/2014/main" id="{EEE9701F-66EF-A86A-E08B-9FD214A0F6BE}"/>
              </a:ext>
            </a:extLst>
          </p:cNvPr>
          <p:cNvGraphicFramePr>
            <a:graphicFrameLocks/>
          </p:cNvGraphicFramePr>
          <p:nvPr/>
        </p:nvGraphicFramePr>
        <p:xfrm>
          <a:off x="6588125" y="4217988"/>
          <a:ext cx="823913" cy="679450"/>
        </p:xfrm>
        <a:graphic>
          <a:graphicData uri="http://schemas.openxmlformats.org/presentationml/2006/ole">
            <mc:AlternateContent xmlns:mc="http://schemas.openxmlformats.org/markup-compatibility/2006">
              <mc:Choice xmlns:v="urn:schemas-microsoft-com:vml" Requires="v">
                <p:oleObj name="Visio" r:id="rId87" imgW="569595" imgH="471297" progId="Visio.Drawing.11">
                  <p:embed/>
                </p:oleObj>
              </mc:Choice>
              <mc:Fallback>
                <p:oleObj name="Visio" r:id="rId87" imgW="569595" imgH="471297" progId="Visio.Drawing.11">
                  <p:embed/>
                  <p:pic>
                    <p:nvPicPr>
                      <p:cNvPr id="0" name="Object 6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8125" y="4217988"/>
                        <a:ext cx="823913"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89" name="Object 61">
            <a:extLst>
              <a:ext uri="{FF2B5EF4-FFF2-40B4-BE49-F238E27FC236}">
                <a16:creationId xmlns:a16="http://schemas.microsoft.com/office/drawing/2014/main" id="{E175609F-A7A7-E5A9-CC5C-A8AA74586E64}"/>
              </a:ext>
            </a:extLst>
          </p:cNvPr>
          <p:cNvGraphicFramePr>
            <a:graphicFrameLocks noChangeAspect="1"/>
          </p:cNvGraphicFramePr>
          <p:nvPr/>
        </p:nvGraphicFramePr>
        <p:xfrm>
          <a:off x="7488238" y="4217988"/>
          <a:ext cx="331787" cy="496887"/>
        </p:xfrm>
        <a:graphic>
          <a:graphicData uri="http://schemas.openxmlformats.org/presentationml/2006/ole">
            <mc:AlternateContent xmlns:mc="http://schemas.openxmlformats.org/markup-compatibility/2006">
              <mc:Choice xmlns:v="urn:schemas-microsoft-com:vml" Requires="v">
                <p:oleObj name="公式" r:id="rId88" imgW="228600" imgH="343281" progId="Equation.3">
                  <p:embed/>
                </p:oleObj>
              </mc:Choice>
              <mc:Fallback>
                <p:oleObj name="公式" r:id="rId88" imgW="228600" imgH="343281" progId="Equation.3">
                  <p:embed/>
                  <p:pic>
                    <p:nvPicPr>
                      <p:cNvPr id="0" name="Object 6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488238" y="4217988"/>
                        <a:ext cx="331787"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90" name="Object 62">
            <a:extLst>
              <a:ext uri="{FF2B5EF4-FFF2-40B4-BE49-F238E27FC236}">
                <a16:creationId xmlns:a16="http://schemas.microsoft.com/office/drawing/2014/main" id="{1B253367-FE84-2A29-4BAE-A09969EEB86F}"/>
              </a:ext>
            </a:extLst>
          </p:cNvPr>
          <p:cNvGraphicFramePr>
            <a:graphicFrameLocks/>
          </p:cNvGraphicFramePr>
          <p:nvPr/>
        </p:nvGraphicFramePr>
        <p:xfrm>
          <a:off x="7794625" y="4229100"/>
          <a:ext cx="695325" cy="434975"/>
        </p:xfrm>
        <a:graphic>
          <a:graphicData uri="http://schemas.openxmlformats.org/presentationml/2006/ole">
            <mc:AlternateContent xmlns:mc="http://schemas.openxmlformats.org/markup-compatibility/2006">
              <mc:Choice xmlns:v="urn:schemas-microsoft-com:vml" Requires="v">
                <p:oleObj name="Visio" r:id="rId89" imgW="479298" imgH="299466" progId="Visio.Drawing.11">
                  <p:embed/>
                </p:oleObj>
              </mc:Choice>
              <mc:Fallback>
                <p:oleObj name="Visio" r:id="rId89" imgW="479298" imgH="299466" progId="Visio.Drawing.11">
                  <p:embed/>
                  <p:pic>
                    <p:nvPicPr>
                      <p:cNvPr id="0" name="Object 6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94625" y="4229100"/>
                        <a:ext cx="695325"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91" name="Object 63">
            <a:extLst>
              <a:ext uri="{FF2B5EF4-FFF2-40B4-BE49-F238E27FC236}">
                <a16:creationId xmlns:a16="http://schemas.microsoft.com/office/drawing/2014/main" id="{C32118A7-7F81-D65D-833A-D17193B26AD8}"/>
              </a:ext>
            </a:extLst>
          </p:cNvPr>
          <p:cNvGraphicFramePr>
            <a:graphicFrameLocks noChangeAspect="1"/>
          </p:cNvGraphicFramePr>
          <p:nvPr/>
        </p:nvGraphicFramePr>
        <p:xfrm>
          <a:off x="8424863" y="4217988"/>
          <a:ext cx="414337" cy="525462"/>
        </p:xfrm>
        <a:graphic>
          <a:graphicData uri="http://schemas.openxmlformats.org/presentationml/2006/ole">
            <mc:AlternateContent xmlns:mc="http://schemas.openxmlformats.org/markup-compatibility/2006">
              <mc:Choice xmlns:v="urn:schemas-microsoft-com:vml" Requires="v">
                <p:oleObj name="公式" r:id="rId90" imgW="285750" imgH="361950" progId="Equation.3">
                  <p:embed/>
                </p:oleObj>
              </mc:Choice>
              <mc:Fallback>
                <p:oleObj name="公式" r:id="rId90" imgW="285750" imgH="361950" progId="Equation.3">
                  <p:embed/>
                  <p:pic>
                    <p:nvPicPr>
                      <p:cNvPr id="0" name="Object 63"/>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424863" y="4217988"/>
                        <a:ext cx="414337"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0192" name="Object 64">
            <a:extLst>
              <a:ext uri="{FF2B5EF4-FFF2-40B4-BE49-F238E27FC236}">
                <a16:creationId xmlns:a16="http://schemas.microsoft.com/office/drawing/2014/main" id="{15870C2F-653B-67BA-67EB-6C6CE37AC43E}"/>
              </a:ext>
            </a:extLst>
          </p:cNvPr>
          <p:cNvGraphicFramePr>
            <a:graphicFrameLocks/>
          </p:cNvGraphicFramePr>
          <p:nvPr/>
        </p:nvGraphicFramePr>
        <p:xfrm>
          <a:off x="7594600" y="4541838"/>
          <a:ext cx="1190625" cy="434975"/>
        </p:xfrm>
        <a:graphic>
          <a:graphicData uri="http://schemas.openxmlformats.org/presentationml/2006/ole">
            <mc:AlternateContent xmlns:mc="http://schemas.openxmlformats.org/markup-compatibility/2006">
              <mc:Choice xmlns:v="urn:schemas-microsoft-com:vml" Requires="v">
                <p:oleObj name="Visio" r:id="rId91" imgW="821436" imgH="299466" progId="Visio.Drawing.11">
                  <p:embed/>
                </p:oleObj>
              </mc:Choice>
              <mc:Fallback>
                <p:oleObj name="Visio" r:id="rId91" imgW="821436" imgH="299466" progId="Visio.Drawing.11">
                  <p:embed/>
                  <p:pic>
                    <p:nvPicPr>
                      <p:cNvPr id="0" name="Object 64"/>
                      <p:cNvPicPr>
                        <a:picLocks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7594600" y="4541838"/>
                        <a:ext cx="1190625"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1200133"/>
                                        </p:tgtEl>
                                        <p:attrNameLst>
                                          <p:attrName>style.visibility</p:attrName>
                                        </p:attrNameLst>
                                      </p:cBhvr>
                                      <p:to>
                                        <p:strVal val="visible"/>
                                      </p:to>
                                    </p:set>
                                    <p:animScale>
                                      <p:cBhvr>
                                        <p:cTn id="7" dur="1000" decel="50000" fill="hold">
                                          <p:stCondLst>
                                            <p:cond delay="0"/>
                                          </p:stCondLst>
                                        </p:cTn>
                                        <p:tgtEl>
                                          <p:spTgt spid="12001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200133"/>
                                        </p:tgtEl>
                                        <p:attrNameLst>
                                          <p:attrName>ppt_x</p:attrName>
                                          <p:attrName>ppt_y</p:attrName>
                                        </p:attrNameLst>
                                      </p:cBhvr>
                                    </p:animMotion>
                                    <p:animEffect transition="in" filter="fade">
                                      <p:cBhvr>
                                        <p:cTn id="9" dur="1000"/>
                                        <p:tgtEl>
                                          <p:spTgt spid="120013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2" presetClass="entr" presetSubtype="0" fill="hold" nodeType="clickEffect">
                                  <p:stCondLst>
                                    <p:cond delay="0"/>
                                  </p:stCondLst>
                                  <p:childTnLst>
                                    <p:set>
                                      <p:cBhvr>
                                        <p:cTn id="13" dur="1" fill="hold">
                                          <p:stCondLst>
                                            <p:cond delay="0"/>
                                          </p:stCondLst>
                                        </p:cTn>
                                        <p:tgtEl>
                                          <p:spTgt spid="1200134"/>
                                        </p:tgtEl>
                                        <p:attrNameLst>
                                          <p:attrName>style.visibility</p:attrName>
                                        </p:attrNameLst>
                                      </p:cBhvr>
                                      <p:to>
                                        <p:strVal val="visible"/>
                                      </p:to>
                                    </p:set>
                                    <p:animScale>
                                      <p:cBhvr>
                                        <p:cTn id="14" dur="1000" decel="50000" fill="hold">
                                          <p:stCondLst>
                                            <p:cond delay="0"/>
                                          </p:stCondLst>
                                        </p:cTn>
                                        <p:tgtEl>
                                          <p:spTgt spid="12001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200134"/>
                                        </p:tgtEl>
                                        <p:attrNameLst>
                                          <p:attrName>ppt_x</p:attrName>
                                          <p:attrName>ppt_y</p:attrName>
                                        </p:attrNameLst>
                                      </p:cBhvr>
                                    </p:animMotion>
                                    <p:animEffect transition="in" filter="fade">
                                      <p:cBhvr>
                                        <p:cTn id="16" dur="1000"/>
                                        <p:tgtEl>
                                          <p:spTgt spid="120013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2" presetClass="entr" presetSubtype="0" fill="hold" nodeType="clickEffect">
                                  <p:stCondLst>
                                    <p:cond delay="0"/>
                                  </p:stCondLst>
                                  <p:childTnLst>
                                    <p:set>
                                      <p:cBhvr>
                                        <p:cTn id="20" dur="1" fill="hold">
                                          <p:stCondLst>
                                            <p:cond delay="0"/>
                                          </p:stCondLst>
                                        </p:cTn>
                                        <p:tgtEl>
                                          <p:spTgt spid="1200135"/>
                                        </p:tgtEl>
                                        <p:attrNameLst>
                                          <p:attrName>style.visibility</p:attrName>
                                        </p:attrNameLst>
                                      </p:cBhvr>
                                      <p:to>
                                        <p:strVal val="visible"/>
                                      </p:to>
                                    </p:set>
                                    <p:animScale>
                                      <p:cBhvr>
                                        <p:cTn id="21" dur="1000" decel="50000" fill="hold">
                                          <p:stCondLst>
                                            <p:cond delay="0"/>
                                          </p:stCondLst>
                                        </p:cTn>
                                        <p:tgtEl>
                                          <p:spTgt spid="12001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200135"/>
                                        </p:tgtEl>
                                        <p:attrNameLst>
                                          <p:attrName>ppt_x</p:attrName>
                                          <p:attrName>ppt_y</p:attrName>
                                        </p:attrNameLst>
                                      </p:cBhvr>
                                    </p:animMotion>
                                    <p:animEffect transition="in" filter="fade">
                                      <p:cBhvr>
                                        <p:cTn id="23" dur="1000"/>
                                        <p:tgtEl>
                                          <p:spTgt spid="1200135"/>
                                        </p:tgtEl>
                                      </p:cBhvr>
                                    </p:animEffect>
                                  </p:childTnLst>
                                </p:cTn>
                              </p:par>
                            </p:childTnLst>
                          </p:cTn>
                        </p:par>
                        <p:par>
                          <p:cTn id="24" fill="hold" nodeType="afterGroup">
                            <p:stCondLst>
                              <p:cond delay="1000"/>
                            </p:stCondLst>
                            <p:childTnLst>
                              <p:par>
                                <p:cTn id="25" presetID="52" presetClass="entr" presetSubtype="0" fill="hold" nodeType="afterEffect">
                                  <p:stCondLst>
                                    <p:cond delay="0"/>
                                  </p:stCondLst>
                                  <p:childTnLst>
                                    <p:set>
                                      <p:cBhvr>
                                        <p:cTn id="26" dur="1" fill="hold">
                                          <p:stCondLst>
                                            <p:cond delay="0"/>
                                          </p:stCondLst>
                                        </p:cTn>
                                        <p:tgtEl>
                                          <p:spTgt spid="1200136"/>
                                        </p:tgtEl>
                                        <p:attrNameLst>
                                          <p:attrName>style.visibility</p:attrName>
                                        </p:attrNameLst>
                                      </p:cBhvr>
                                      <p:to>
                                        <p:strVal val="visible"/>
                                      </p:to>
                                    </p:set>
                                    <p:animScale>
                                      <p:cBhvr>
                                        <p:cTn id="27" dur="1000" decel="50000" fill="hold">
                                          <p:stCondLst>
                                            <p:cond delay="0"/>
                                          </p:stCondLst>
                                        </p:cTn>
                                        <p:tgtEl>
                                          <p:spTgt spid="12001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1200136"/>
                                        </p:tgtEl>
                                        <p:attrNameLst>
                                          <p:attrName>ppt_x</p:attrName>
                                          <p:attrName>ppt_y</p:attrName>
                                        </p:attrNameLst>
                                      </p:cBhvr>
                                    </p:animMotion>
                                    <p:animEffect transition="in" filter="fade">
                                      <p:cBhvr>
                                        <p:cTn id="29" dur="1000"/>
                                        <p:tgtEl>
                                          <p:spTgt spid="1200136"/>
                                        </p:tgtEl>
                                      </p:cBhvr>
                                    </p:animEffect>
                                  </p:childTnLst>
                                </p:cTn>
                              </p:par>
                            </p:childTnLst>
                          </p:cTn>
                        </p:par>
                        <p:par>
                          <p:cTn id="30" fill="hold" nodeType="afterGroup">
                            <p:stCondLst>
                              <p:cond delay="2000"/>
                            </p:stCondLst>
                            <p:childTnLst>
                              <p:par>
                                <p:cTn id="31" presetID="52" presetClass="entr" presetSubtype="0" fill="hold" nodeType="afterEffect">
                                  <p:stCondLst>
                                    <p:cond delay="0"/>
                                  </p:stCondLst>
                                  <p:childTnLst>
                                    <p:set>
                                      <p:cBhvr>
                                        <p:cTn id="32" dur="1" fill="hold">
                                          <p:stCondLst>
                                            <p:cond delay="0"/>
                                          </p:stCondLst>
                                        </p:cTn>
                                        <p:tgtEl>
                                          <p:spTgt spid="1200137"/>
                                        </p:tgtEl>
                                        <p:attrNameLst>
                                          <p:attrName>style.visibility</p:attrName>
                                        </p:attrNameLst>
                                      </p:cBhvr>
                                      <p:to>
                                        <p:strVal val="visible"/>
                                      </p:to>
                                    </p:set>
                                    <p:animScale>
                                      <p:cBhvr>
                                        <p:cTn id="33" dur="1000" decel="50000" fill="hold">
                                          <p:stCondLst>
                                            <p:cond delay="0"/>
                                          </p:stCondLst>
                                        </p:cTn>
                                        <p:tgtEl>
                                          <p:spTgt spid="12001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200137"/>
                                        </p:tgtEl>
                                        <p:attrNameLst>
                                          <p:attrName>ppt_x</p:attrName>
                                          <p:attrName>ppt_y</p:attrName>
                                        </p:attrNameLst>
                                      </p:cBhvr>
                                    </p:animMotion>
                                    <p:animEffect transition="in" filter="fade">
                                      <p:cBhvr>
                                        <p:cTn id="35" dur="1000"/>
                                        <p:tgtEl>
                                          <p:spTgt spid="120013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2" presetClass="entr" presetSubtype="0" fill="hold" nodeType="clickEffect">
                                  <p:stCondLst>
                                    <p:cond delay="0"/>
                                  </p:stCondLst>
                                  <p:childTnLst>
                                    <p:set>
                                      <p:cBhvr>
                                        <p:cTn id="39" dur="1" fill="hold">
                                          <p:stCondLst>
                                            <p:cond delay="0"/>
                                          </p:stCondLst>
                                        </p:cTn>
                                        <p:tgtEl>
                                          <p:spTgt spid="1200138"/>
                                        </p:tgtEl>
                                        <p:attrNameLst>
                                          <p:attrName>style.visibility</p:attrName>
                                        </p:attrNameLst>
                                      </p:cBhvr>
                                      <p:to>
                                        <p:strVal val="visible"/>
                                      </p:to>
                                    </p:set>
                                    <p:animScale>
                                      <p:cBhvr>
                                        <p:cTn id="40" dur="1000" decel="50000" fill="hold">
                                          <p:stCondLst>
                                            <p:cond delay="0"/>
                                          </p:stCondLst>
                                        </p:cTn>
                                        <p:tgtEl>
                                          <p:spTgt spid="12001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200138"/>
                                        </p:tgtEl>
                                        <p:attrNameLst>
                                          <p:attrName>ppt_x</p:attrName>
                                          <p:attrName>ppt_y</p:attrName>
                                        </p:attrNameLst>
                                      </p:cBhvr>
                                    </p:animMotion>
                                    <p:animEffect transition="in" filter="fade">
                                      <p:cBhvr>
                                        <p:cTn id="42" dur="1000"/>
                                        <p:tgtEl>
                                          <p:spTgt spid="1200138"/>
                                        </p:tgtEl>
                                      </p:cBhvr>
                                    </p:animEffect>
                                  </p:childTnLst>
                                </p:cTn>
                              </p:par>
                            </p:childTnLst>
                          </p:cTn>
                        </p:par>
                        <p:par>
                          <p:cTn id="43" fill="hold" nodeType="afterGroup">
                            <p:stCondLst>
                              <p:cond delay="1000"/>
                            </p:stCondLst>
                            <p:childTnLst>
                              <p:par>
                                <p:cTn id="44" presetID="52" presetClass="entr" presetSubtype="0" fill="hold" nodeType="afterEffect">
                                  <p:stCondLst>
                                    <p:cond delay="0"/>
                                  </p:stCondLst>
                                  <p:childTnLst>
                                    <p:set>
                                      <p:cBhvr>
                                        <p:cTn id="45" dur="1" fill="hold">
                                          <p:stCondLst>
                                            <p:cond delay="0"/>
                                          </p:stCondLst>
                                        </p:cTn>
                                        <p:tgtEl>
                                          <p:spTgt spid="1200139"/>
                                        </p:tgtEl>
                                        <p:attrNameLst>
                                          <p:attrName>style.visibility</p:attrName>
                                        </p:attrNameLst>
                                      </p:cBhvr>
                                      <p:to>
                                        <p:strVal val="visible"/>
                                      </p:to>
                                    </p:set>
                                    <p:animScale>
                                      <p:cBhvr>
                                        <p:cTn id="46" dur="1000" decel="50000" fill="hold">
                                          <p:stCondLst>
                                            <p:cond delay="0"/>
                                          </p:stCondLst>
                                        </p:cTn>
                                        <p:tgtEl>
                                          <p:spTgt spid="12001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1000" decel="50000" fill="hold">
                                          <p:stCondLst>
                                            <p:cond delay="0"/>
                                          </p:stCondLst>
                                        </p:cTn>
                                        <p:tgtEl>
                                          <p:spTgt spid="1200139"/>
                                        </p:tgtEl>
                                        <p:attrNameLst>
                                          <p:attrName>ppt_x</p:attrName>
                                          <p:attrName>ppt_y</p:attrName>
                                        </p:attrNameLst>
                                      </p:cBhvr>
                                    </p:animMotion>
                                    <p:animEffect transition="in" filter="fade">
                                      <p:cBhvr>
                                        <p:cTn id="48" dur="1000"/>
                                        <p:tgtEl>
                                          <p:spTgt spid="120013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2" presetClass="entr" presetSubtype="0" fill="hold" nodeType="clickEffect">
                                  <p:stCondLst>
                                    <p:cond delay="0"/>
                                  </p:stCondLst>
                                  <p:childTnLst>
                                    <p:set>
                                      <p:cBhvr>
                                        <p:cTn id="52" dur="1" fill="hold">
                                          <p:stCondLst>
                                            <p:cond delay="0"/>
                                          </p:stCondLst>
                                        </p:cTn>
                                        <p:tgtEl>
                                          <p:spTgt spid="1200140"/>
                                        </p:tgtEl>
                                        <p:attrNameLst>
                                          <p:attrName>style.visibility</p:attrName>
                                        </p:attrNameLst>
                                      </p:cBhvr>
                                      <p:to>
                                        <p:strVal val="visible"/>
                                      </p:to>
                                    </p:set>
                                    <p:animScale>
                                      <p:cBhvr>
                                        <p:cTn id="53" dur="1000" decel="50000" fill="hold">
                                          <p:stCondLst>
                                            <p:cond delay="0"/>
                                          </p:stCondLst>
                                        </p:cTn>
                                        <p:tgtEl>
                                          <p:spTgt spid="12001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1200140"/>
                                        </p:tgtEl>
                                        <p:attrNameLst>
                                          <p:attrName>ppt_x</p:attrName>
                                          <p:attrName>ppt_y</p:attrName>
                                        </p:attrNameLst>
                                      </p:cBhvr>
                                    </p:animMotion>
                                    <p:animEffect transition="in" filter="fade">
                                      <p:cBhvr>
                                        <p:cTn id="55" dur="1000"/>
                                        <p:tgtEl>
                                          <p:spTgt spid="1200140"/>
                                        </p:tgtEl>
                                      </p:cBhvr>
                                    </p:animEffect>
                                  </p:childTnLst>
                                </p:cTn>
                              </p:par>
                            </p:childTnLst>
                          </p:cTn>
                        </p:par>
                        <p:par>
                          <p:cTn id="56" fill="hold" nodeType="afterGroup">
                            <p:stCondLst>
                              <p:cond delay="1000"/>
                            </p:stCondLst>
                            <p:childTnLst>
                              <p:par>
                                <p:cTn id="57" presetID="52" presetClass="entr" presetSubtype="0" fill="hold" nodeType="afterEffect">
                                  <p:stCondLst>
                                    <p:cond delay="0"/>
                                  </p:stCondLst>
                                  <p:childTnLst>
                                    <p:set>
                                      <p:cBhvr>
                                        <p:cTn id="58" dur="1" fill="hold">
                                          <p:stCondLst>
                                            <p:cond delay="0"/>
                                          </p:stCondLst>
                                        </p:cTn>
                                        <p:tgtEl>
                                          <p:spTgt spid="1200141"/>
                                        </p:tgtEl>
                                        <p:attrNameLst>
                                          <p:attrName>style.visibility</p:attrName>
                                        </p:attrNameLst>
                                      </p:cBhvr>
                                      <p:to>
                                        <p:strVal val="visible"/>
                                      </p:to>
                                    </p:set>
                                    <p:animScale>
                                      <p:cBhvr>
                                        <p:cTn id="59" dur="1000" decel="50000" fill="hold">
                                          <p:stCondLst>
                                            <p:cond delay="0"/>
                                          </p:stCondLst>
                                        </p:cTn>
                                        <p:tgtEl>
                                          <p:spTgt spid="12001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1000" decel="50000" fill="hold">
                                          <p:stCondLst>
                                            <p:cond delay="0"/>
                                          </p:stCondLst>
                                        </p:cTn>
                                        <p:tgtEl>
                                          <p:spTgt spid="1200141"/>
                                        </p:tgtEl>
                                        <p:attrNameLst>
                                          <p:attrName>ppt_x</p:attrName>
                                          <p:attrName>ppt_y</p:attrName>
                                        </p:attrNameLst>
                                      </p:cBhvr>
                                    </p:animMotion>
                                    <p:animEffect transition="in" filter="fade">
                                      <p:cBhvr>
                                        <p:cTn id="61" dur="1000"/>
                                        <p:tgtEl>
                                          <p:spTgt spid="120014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2" presetClass="entr" presetSubtype="0" fill="hold" nodeType="clickEffect">
                                  <p:stCondLst>
                                    <p:cond delay="0"/>
                                  </p:stCondLst>
                                  <p:childTnLst>
                                    <p:set>
                                      <p:cBhvr>
                                        <p:cTn id="65" dur="1" fill="hold">
                                          <p:stCondLst>
                                            <p:cond delay="0"/>
                                          </p:stCondLst>
                                        </p:cTn>
                                        <p:tgtEl>
                                          <p:spTgt spid="1200142"/>
                                        </p:tgtEl>
                                        <p:attrNameLst>
                                          <p:attrName>style.visibility</p:attrName>
                                        </p:attrNameLst>
                                      </p:cBhvr>
                                      <p:to>
                                        <p:strVal val="visible"/>
                                      </p:to>
                                    </p:set>
                                    <p:animScale>
                                      <p:cBhvr>
                                        <p:cTn id="66" dur="1000" decel="50000" fill="hold">
                                          <p:stCondLst>
                                            <p:cond delay="0"/>
                                          </p:stCondLst>
                                        </p:cTn>
                                        <p:tgtEl>
                                          <p:spTgt spid="12001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1200142"/>
                                        </p:tgtEl>
                                        <p:attrNameLst>
                                          <p:attrName>ppt_x</p:attrName>
                                          <p:attrName>ppt_y</p:attrName>
                                        </p:attrNameLst>
                                      </p:cBhvr>
                                    </p:animMotion>
                                    <p:animEffect transition="in" filter="fade">
                                      <p:cBhvr>
                                        <p:cTn id="68" dur="1000"/>
                                        <p:tgtEl>
                                          <p:spTgt spid="1200142"/>
                                        </p:tgtEl>
                                      </p:cBhvr>
                                    </p:animEffect>
                                  </p:childTnLst>
                                </p:cTn>
                              </p:par>
                            </p:childTnLst>
                          </p:cTn>
                        </p:par>
                        <p:par>
                          <p:cTn id="69" fill="hold" nodeType="afterGroup">
                            <p:stCondLst>
                              <p:cond delay="1000"/>
                            </p:stCondLst>
                            <p:childTnLst>
                              <p:par>
                                <p:cTn id="70" presetID="52" presetClass="entr" presetSubtype="0" fill="hold" nodeType="afterEffect">
                                  <p:stCondLst>
                                    <p:cond delay="0"/>
                                  </p:stCondLst>
                                  <p:childTnLst>
                                    <p:set>
                                      <p:cBhvr>
                                        <p:cTn id="71" dur="1" fill="hold">
                                          <p:stCondLst>
                                            <p:cond delay="0"/>
                                          </p:stCondLst>
                                        </p:cTn>
                                        <p:tgtEl>
                                          <p:spTgt spid="1200143"/>
                                        </p:tgtEl>
                                        <p:attrNameLst>
                                          <p:attrName>style.visibility</p:attrName>
                                        </p:attrNameLst>
                                      </p:cBhvr>
                                      <p:to>
                                        <p:strVal val="visible"/>
                                      </p:to>
                                    </p:set>
                                    <p:animScale>
                                      <p:cBhvr>
                                        <p:cTn id="72" dur="1000" decel="50000" fill="hold">
                                          <p:stCondLst>
                                            <p:cond delay="0"/>
                                          </p:stCondLst>
                                        </p:cTn>
                                        <p:tgtEl>
                                          <p:spTgt spid="120014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3" dur="1000" decel="50000" fill="hold">
                                          <p:stCondLst>
                                            <p:cond delay="0"/>
                                          </p:stCondLst>
                                        </p:cTn>
                                        <p:tgtEl>
                                          <p:spTgt spid="1200143"/>
                                        </p:tgtEl>
                                        <p:attrNameLst>
                                          <p:attrName>ppt_x</p:attrName>
                                          <p:attrName>ppt_y</p:attrName>
                                        </p:attrNameLst>
                                      </p:cBhvr>
                                    </p:animMotion>
                                    <p:animEffect transition="in" filter="fade">
                                      <p:cBhvr>
                                        <p:cTn id="74" dur="1000"/>
                                        <p:tgtEl>
                                          <p:spTgt spid="1200143"/>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52" presetClass="entr" presetSubtype="0" fill="hold" nodeType="clickEffect">
                                  <p:stCondLst>
                                    <p:cond delay="0"/>
                                  </p:stCondLst>
                                  <p:childTnLst>
                                    <p:set>
                                      <p:cBhvr>
                                        <p:cTn id="78" dur="1" fill="hold">
                                          <p:stCondLst>
                                            <p:cond delay="0"/>
                                          </p:stCondLst>
                                        </p:cTn>
                                        <p:tgtEl>
                                          <p:spTgt spid="1200144"/>
                                        </p:tgtEl>
                                        <p:attrNameLst>
                                          <p:attrName>style.visibility</p:attrName>
                                        </p:attrNameLst>
                                      </p:cBhvr>
                                      <p:to>
                                        <p:strVal val="visible"/>
                                      </p:to>
                                    </p:set>
                                    <p:animScale>
                                      <p:cBhvr>
                                        <p:cTn id="79" dur="1000" decel="50000" fill="hold">
                                          <p:stCondLst>
                                            <p:cond delay="0"/>
                                          </p:stCondLst>
                                        </p:cTn>
                                        <p:tgtEl>
                                          <p:spTgt spid="12001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0" dur="1000" decel="50000" fill="hold">
                                          <p:stCondLst>
                                            <p:cond delay="0"/>
                                          </p:stCondLst>
                                        </p:cTn>
                                        <p:tgtEl>
                                          <p:spTgt spid="1200144"/>
                                        </p:tgtEl>
                                        <p:attrNameLst>
                                          <p:attrName>ppt_x</p:attrName>
                                          <p:attrName>ppt_y</p:attrName>
                                        </p:attrNameLst>
                                      </p:cBhvr>
                                    </p:animMotion>
                                    <p:animEffect transition="in" filter="fade">
                                      <p:cBhvr>
                                        <p:cTn id="81" dur="1000"/>
                                        <p:tgtEl>
                                          <p:spTgt spid="1200144"/>
                                        </p:tgtEl>
                                      </p:cBhvr>
                                    </p:animEffect>
                                  </p:childTnLst>
                                </p:cTn>
                              </p:par>
                            </p:childTnLst>
                          </p:cTn>
                        </p:par>
                        <p:par>
                          <p:cTn id="82" fill="hold" nodeType="afterGroup">
                            <p:stCondLst>
                              <p:cond delay="1000"/>
                            </p:stCondLst>
                            <p:childTnLst>
                              <p:par>
                                <p:cTn id="83" presetID="52" presetClass="entr" presetSubtype="0" fill="hold" nodeType="afterEffect">
                                  <p:stCondLst>
                                    <p:cond delay="0"/>
                                  </p:stCondLst>
                                  <p:childTnLst>
                                    <p:set>
                                      <p:cBhvr>
                                        <p:cTn id="84" dur="1" fill="hold">
                                          <p:stCondLst>
                                            <p:cond delay="0"/>
                                          </p:stCondLst>
                                        </p:cTn>
                                        <p:tgtEl>
                                          <p:spTgt spid="1200145"/>
                                        </p:tgtEl>
                                        <p:attrNameLst>
                                          <p:attrName>style.visibility</p:attrName>
                                        </p:attrNameLst>
                                      </p:cBhvr>
                                      <p:to>
                                        <p:strVal val="visible"/>
                                      </p:to>
                                    </p:set>
                                    <p:animScale>
                                      <p:cBhvr>
                                        <p:cTn id="85" dur="1000" decel="50000" fill="hold">
                                          <p:stCondLst>
                                            <p:cond delay="0"/>
                                          </p:stCondLst>
                                        </p:cTn>
                                        <p:tgtEl>
                                          <p:spTgt spid="12001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6" dur="1000" decel="50000" fill="hold">
                                          <p:stCondLst>
                                            <p:cond delay="0"/>
                                          </p:stCondLst>
                                        </p:cTn>
                                        <p:tgtEl>
                                          <p:spTgt spid="1200145"/>
                                        </p:tgtEl>
                                        <p:attrNameLst>
                                          <p:attrName>ppt_x</p:attrName>
                                          <p:attrName>ppt_y</p:attrName>
                                        </p:attrNameLst>
                                      </p:cBhvr>
                                    </p:animMotion>
                                    <p:animEffect transition="in" filter="fade">
                                      <p:cBhvr>
                                        <p:cTn id="87" dur="1000"/>
                                        <p:tgtEl>
                                          <p:spTgt spid="1200145"/>
                                        </p:tgtEl>
                                      </p:cBhvr>
                                    </p:animEffect>
                                  </p:childTnLst>
                                </p:cTn>
                              </p:par>
                            </p:childTnLst>
                          </p:cTn>
                        </p:par>
                        <p:par>
                          <p:cTn id="88" fill="hold" nodeType="afterGroup">
                            <p:stCondLst>
                              <p:cond delay="2000"/>
                            </p:stCondLst>
                            <p:childTnLst>
                              <p:par>
                                <p:cTn id="89" presetID="52" presetClass="entr" presetSubtype="0" fill="hold" nodeType="afterEffect">
                                  <p:stCondLst>
                                    <p:cond delay="0"/>
                                  </p:stCondLst>
                                  <p:childTnLst>
                                    <p:set>
                                      <p:cBhvr>
                                        <p:cTn id="90" dur="1" fill="hold">
                                          <p:stCondLst>
                                            <p:cond delay="0"/>
                                          </p:stCondLst>
                                        </p:cTn>
                                        <p:tgtEl>
                                          <p:spTgt spid="1200146"/>
                                        </p:tgtEl>
                                        <p:attrNameLst>
                                          <p:attrName>style.visibility</p:attrName>
                                        </p:attrNameLst>
                                      </p:cBhvr>
                                      <p:to>
                                        <p:strVal val="visible"/>
                                      </p:to>
                                    </p:set>
                                    <p:animScale>
                                      <p:cBhvr>
                                        <p:cTn id="91" dur="1000" decel="50000" fill="hold">
                                          <p:stCondLst>
                                            <p:cond delay="0"/>
                                          </p:stCondLst>
                                        </p:cTn>
                                        <p:tgtEl>
                                          <p:spTgt spid="12001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1000" decel="50000" fill="hold">
                                          <p:stCondLst>
                                            <p:cond delay="0"/>
                                          </p:stCondLst>
                                        </p:cTn>
                                        <p:tgtEl>
                                          <p:spTgt spid="1200146"/>
                                        </p:tgtEl>
                                        <p:attrNameLst>
                                          <p:attrName>ppt_x</p:attrName>
                                          <p:attrName>ppt_y</p:attrName>
                                        </p:attrNameLst>
                                      </p:cBhvr>
                                    </p:animMotion>
                                    <p:animEffect transition="in" filter="fade">
                                      <p:cBhvr>
                                        <p:cTn id="93" dur="1000"/>
                                        <p:tgtEl>
                                          <p:spTgt spid="1200146"/>
                                        </p:tgtEl>
                                      </p:cBhvr>
                                    </p:animEffect>
                                  </p:childTnLst>
                                </p:cTn>
                              </p:par>
                            </p:childTnLst>
                          </p:cTn>
                        </p:par>
                        <p:par>
                          <p:cTn id="94" fill="hold" nodeType="afterGroup">
                            <p:stCondLst>
                              <p:cond delay="3000"/>
                            </p:stCondLst>
                            <p:childTnLst>
                              <p:par>
                                <p:cTn id="95" presetID="9" presetClass="entr" presetSubtype="0" fill="hold" nodeType="afterEffect">
                                  <p:stCondLst>
                                    <p:cond delay="0"/>
                                  </p:stCondLst>
                                  <p:childTnLst>
                                    <p:set>
                                      <p:cBhvr>
                                        <p:cTn id="96" dur="1" fill="hold">
                                          <p:stCondLst>
                                            <p:cond delay="0"/>
                                          </p:stCondLst>
                                        </p:cTn>
                                        <p:tgtEl>
                                          <p:spTgt spid="1200147"/>
                                        </p:tgtEl>
                                        <p:attrNameLst>
                                          <p:attrName>style.visibility</p:attrName>
                                        </p:attrNameLst>
                                      </p:cBhvr>
                                      <p:to>
                                        <p:strVal val="visible"/>
                                      </p:to>
                                    </p:set>
                                    <p:animEffect transition="in" filter="dissolve">
                                      <p:cBhvr>
                                        <p:cTn id="97" dur="500"/>
                                        <p:tgtEl>
                                          <p:spTgt spid="120014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52" presetClass="entr" presetSubtype="0" fill="hold" nodeType="clickEffect">
                                  <p:stCondLst>
                                    <p:cond delay="0"/>
                                  </p:stCondLst>
                                  <p:childTnLst>
                                    <p:set>
                                      <p:cBhvr>
                                        <p:cTn id="101" dur="1" fill="hold">
                                          <p:stCondLst>
                                            <p:cond delay="0"/>
                                          </p:stCondLst>
                                        </p:cTn>
                                        <p:tgtEl>
                                          <p:spTgt spid="1200148"/>
                                        </p:tgtEl>
                                        <p:attrNameLst>
                                          <p:attrName>style.visibility</p:attrName>
                                        </p:attrNameLst>
                                      </p:cBhvr>
                                      <p:to>
                                        <p:strVal val="visible"/>
                                      </p:to>
                                    </p:set>
                                    <p:animScale>
                                      <p:cBhvr>
                                        <p:cTn id="102" dur="1000" decel="50000" fill="hold">
                                          <p:stCondLst>
                                            <p:cond delay="0"/>
                                          </p:stCondLst>
                                        </p:cTn>
                                        <p:tgtEl>
                                          <p:spTgt spid="12001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3" dur="1000" decel="50000" fill="hold">
                                          <p:stCondLst>
                                            <p:cond delay="0"/>
                                          </p:stCondLst>
                                        </p:cTn>
                                        <p:tgtEl>
                                          <p:spTgt spid="1200148"/>
                                        </p:tgtEl>
                                        <p:attrNameLst>
                                          <p:attrName>ppt_x</p:attrName>
                                          <p:attrName>ppt_y</p:attrName>
                                        </p:attrNameLst>
                                      </p:cBhvr>
                                    </p:animMotion>
                                    <p:animEffect transition="in" filter="fade">
                                      <p:cBhvr>
                                        <p:cTn id="104" dur="1000"/>
                                        <p:tgtEl>
                                          <p:spTgt spid="1200148"/>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52" presetClass="entr" presetSubtype="0" fill="hold" nodeType="clickEffect">
                                  <p:stCondLst>
                                    <p:cond delay="0"/>
                                  </p:stCondLst>
                                  <p:childTnLst>
                                    <p:set>
                                      <p:cBhvr>
                                        <p:cTn id="108" dur="1" fill="hold">
                                          <p:stCondLst>
                                            <p:cond delay="0"/>
                                          </p:stCondLst>
                                        </p:cTn>
                                        <p:tgtEl>
                                          <p:spTgt spid="1200149"/>
                                        </p:tgtEl>
                                        <p:attrNameLst>
                                          <p:attrName>style.visibility</p:attrName>
                                        </p:attrNameLst>
                                      </p:cBhvr>
                                      <p:to>
                                        <p:strVal val="visible"/>
                                      </p:to>
                                    </p:set>
                                    <p:animScale>
                                      <p:cBhvr>
                                        <p:cTn id="109" dur="1000" decel="50000" fill="hold">
                                          <p:stCondLst>
                                            <p:cond delay="0"/>
                                          </p:stCondLst>
                                        </p:cTn>
                                        <p:tgtEl>
                                          <p:spTgt spid="12001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0" dur="1000" decel="50000" fill="hold">
                                          <p:stCondLst>
                                            <p:cond delay="0"/>
                                          </p:stCondLst>
                                        </p:cTn>
                                        <p:tgtEl>
                                          <p:spTgt spid="1200149"/>
                                        </p:tgtEl>
                                        <p:attrNameLst>
                                          <p:attrName>ppt_x</p:attrName>
                                          <p:attrName>ppt_y</p:attrName>
                                        </p:attrNameLst>
                                      </p:cBhvr>
                                    </p:animMotion>
                                    <p:animEffect transition="in" filter="fade">
                                      <p:cBhvr>
                                        <p:cTn id="111" dur="1000"/>
                                        <p:tgtEl>
                                          <p:spTgt spid="1200149"/>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52" presetClass="entr" presetSubtype="0" fill="hold" nodeType="clickEffect">
                                  <p:stCondLst>
                                    <p:cond delay="0"/>
                                  </p:stCondLst>
                                  <p:childTnLst>
                                    <p:set>
                                      <p:cBhvr>
                                        <p:cTn id="115" dur="1" fill="hold">
                                          <p:stCondLst>
                                            <p:cond delay="0"/>
                                          </p:stCondLst>
                                        </p:cTn>
                                        <p:tgtEl>
                                          <p:spTgt spid="1200150"/>
                                        </p:tgtEl>
                                        <p:attrNameLst>
                                          <p:attrName>style.visibility</p:attrName>
                                        </p:attrNameLst>
                                      </p:cBhvr>
                                      <p:to>
                                        <p:strVal val="visible"/>
                                      </p:to>
                                    </p:set>
                                    <p:animScale>
                                      <p:cBhvr>
                                        <p:cTn id="116" dur="1000" decel="50000" fill="hold">
                                          <p:stCondLst>
                                            <p:cond delay="0"/>
                                          </p:stCondLst>
                                        </p:cTn>
                                        <p:tgtEl>
                                          <p:spTgt spid="12001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7" dur="1000" decel="50000" fill="hold">
                                          <p:stCondLst>
                                            <p:cond delay="0"/>
                                          </p:stCondLst>
                                        </p:cTn>
                                        <p:tgtEl>
                                          <p:spTgt spid="1200150"/>
                                        </p:tgtEl>
                                        <p:attrNameLst>
                                          <p:attrName>ppt_x</p:attrName>
                                          <p:attrName>ppt_y</p:attrName>
                                        </p:attrNameLst>
                                      </p:cBhvr>
                                    </p:animMotion>
                                    <p:animEffect transition="in" filter="fade">
                                      <p:cBhvr>
                                        <p:cTn id="118" dur="1000"/>
                                        <p:tgtEl>
                                          <p:spTgt spid="1200150"/>
                                        </p:tgtEl>
                                      </p:cBhvr>
                                    </p:animEffect>
                                  </p:childTnLst>
                                </p:cTn>
                              </p:par>
                            </p:childTnLst>
                          </p:cTn>
                        </p:par>
                        <p:par>
                          <p:cTn id="119" fill="hold" nodeType="afterGroup">
                            <p:stCondLst>
                              <p:cond delay="1000"/>
                            </p:stCondLst>
                            <p:childTnLst>
                              <p:par>
                                <p:cTn id="120" presetID="52" presetClass="entr" presetSubtype="0" fill="hold" nodeType="afterEffect">
                                  <p:stCondLst>
                                    <p:cond delay="0"/>
                                  </p:stCondLst>
                                  <p:childTnLst>
                                    <p:set>
                                      <p:cBhvr>
                                        <p:cTn id="121" dur="1" fill="hold">
                                          <p:stCondLst>
                                            <p:cond delay="0"/>
                                          </p:stCondLst>
                                        </p:cTn>
                                        <p:tgtEl>
                                          <p:spTgt spid="1200151"/>
                                        </p:tgtEl>
                                        <p:attrNameLst>
                                          <p:attrName>style.visibility</p:attrName>
                                        </p:attrNameLst>
                                      </p:cBhvr>
                                      <p:to>
                                        <p:strVal val="visible"/>
                                      </p:to>
                                    </p:set>
                                    <p:animScale>
                                      <p:cBhvr>
                                        <p:cTn id="122" dur="1000" decel="50000" fill="hold">
                                          <p:stCondLst>
                                            <p:cond delay="0"/>
                                          </p:stCondLst>
                                        </p:cTn>
                                        <p:tgtEl>
                                          <p:spTgt spid="12001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3" dur="1000" decel="50000" fill="hold">
                                          <p:stCondLst>
                                            <p:cond delay="0"/>
                                          </p:stCondLst>
                                        </p:cTn>
                                        <p:tgtEl>
                                          <p:spTgt spid="1200151"/>
                                        </p:tgtEl>
                                        <p:attrNameLst>
                                          <p:attrName>ppt_x</p:attrName>
                                          <p:attrName>ppt_y</p:attrName>
                                        </p:attrNameLst>
                                      </p:cBhvr>
                                    </p:animMotion>
                                    <p:animEffect transition="in" filter="fade">
                                      <p:cBhvr>
                                        <p:cTn id="124" dur="1000"/>
                                        <p:tgtEl>
                                          <p:spTgt spid="1200151"/>
                                        </p:tgtEl>
                                      </p:cBhvr>
                                    </p:animEffect>
                                  </p:childTnLst>
                                </p:cTn>
                              </p:par>
                            </p:childTnLst>
                          </p:cTn>
                        </p:par>
                        <p:par>
                          <p:cTn id="125" fill="hold" nodeType="afterGroup">
                            <p:stCondLst>
                              <p:cond delay="2000"/>
                            </p:stCondLst>
                            <p:childTnLst>
                              <p:par>
                                <p:cTn id="126" presetID="52" presetClass="entr" presetSubtype="0" fill="hold" nodeType="afterEffect">
                                  <p:stCondLst>
                                    <p:cond delay="0"/>
                                  </p:stCondLst>
                                  <p:childTnLst>
                                    <p:set>
                                      <p:cBhvr>
                                        <p:cTn id="127" dur="1" fill="hold">
                                          <p:stCondLst>
                                            <p:cond delay="0"/>
                                          </p:stCondLst>
                                        </p:cTn>
                                        <p:tgtEl>
                                          <p:spTgt spid="1200152"/>
                                        </p:tgtEl>
                                        <p:attrNameLst>
                                          <p:attrName>style.visibility</p:attrName>
                                        </p:attrNameLst>
                                      </p:cBhvr>
                                      <p:to>
                                        <p:strVal val="visible"/>
                                      </p:to>
                                    </p:set>
                                    <p:animScale>
                                      <p:cBhvr>
                                        <p:cTn id="128" dur="1000" decel="50000" fill="hold">
                                          <p:stCondLst>
                                            <p:cond delay="0"/>
                                          </p:stCondLst>
                                        </p:cTn>
                                        <p:tgtEl>
                                          <p:spTgt spid="12001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9" dur="1000" decel="50000" fill="hold">
                                          <p:stCondLst>
                                            <p:cond delay="0"/>
                                          </p:stCondLst>
                                        </p:cTn>
                                        <p:tgtEl>
                                          <p:spTgt spid="1200152"/>
                                        </p:tgtEl>
                                        <p:attrNameLst>
                                          <p:attrName>ppt_x</p:attrName>
                                          <p:attrName>ppt_y</p:attrName>
                                        </p:attrNameLst>
                                      </p:cBhvr>
                                    </p:animMotion>
                                    <p:animEffect transition="in" filter="fade">
                                      <p:cBhvr>
                                        <p:cTn id="130" dur="1000"/>
                                        <p:tgtEl>
                                          <p:spTgt spid="1200152"/>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52" presetClass="entr" presetSubtype="0" fill="hold" nodeType="clickEffect">
                                  <p:stCondLst>
                                    <p:cond delay="0"/>
                                  </p:stCondLst>
                                  <p:childTnLst>
                                    <p:set>
                                      <p:cBhvr>
                                        <p:cTn id="134" dur="1" fill="hold">
                                          <p:stCondLst>
                                            <p:cond delay="0"/>
                                          </p:stCondLst>
                                        </p:cTn>
                                        <p:tgtEl>
                                          <p:spTgt spid="1200153"/>
                                        </p:tgtEl>
                                        <p:attrNameLst>
                                          <p:attrName>style.visibility</p:attrName>
                                        </p:attrNameLst>
                                      </p:cBhvr>
                                      <p:to>
                                        <p:strVal val="visible"/>
                                      </p:to>
                                    </p:set>
                                    <p:animScale>
                                      <p:cBhvr>
                                        <p:cTn id="135" dur="1000" decel="50000" fill="hold">
                                          <p:stCondLst>
                                            <p:cond delay="0"/>
                                          </p:stCondLst>
                                        </p:cTn>
                                        <p:tgtEl>
                                          <p:spTgt spid="12001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6" dur="1000" decel="50000" fill="hold">
                                          <p:stCondLst>
                                            <p:cond delay="0"/>
                                          </p:stCondLst>
                                        </p:cTn>
                                        <p:tgtEl>
                                          <p:spTgt spid="1200153"/>
                                        </p:tgtEl>
                                        <p:attrNameLst>
                                          <p:attrName>ppt_x</p:attrName>
                                          <p:attrName>ppt_y</p:attrName>
                                        </p:attrNameLst>
                                      </p:cBhvr>
                                    </p:animMotion>
                                    <p:animEffect transition="in" filter="fade">
                                      <p:cBhvr>
                                        <p:cTn id="137" dur="1000"/>
                                        <p:tgtEl>
                                          <p:spTgt spid="1200153"/>
                                        </p:tgtEl>
                                      </p:cBhvr>
                                    </p:animEffect>
                                  </p:childTnLst>
                                </p:cTn>
                              </p:par>
                            </p:childTnLst>
                          </p:cTn>
                        </p:par>
                        <p:par>
                          <p:cTn id="138" fill="hold" nodeType="afterGroup">
                            <p:stCondLst>
                              <p:cond delay="1000"/>
                            </p:stCondLst>
                            <p:childTnLst>
                              <p:par>
                                <p:cTn id="139" presetID="52" presetClass="entr" presetSubtype="0" fill="hold" nodeType="afterEffect">
                                  <p:stCondLst>
                                    <p:cond delay="0"/>
                                  </p:stCondLst>
                                  <p:childTnLst>
                                    <p:set>
                                      <p:cBhvr>
                                        <p:cTn id="140" dur="1" fill="hold">
                                          <p:stCondLst>
                                            <p:cond delay="0"/>
                                          </p:stCondLst>
                                        </p:cTn>
                                        <p:tgtEl>
                                          <p:spTgt spid="1200154"/>
                                        </p:tgtEl>
                                        <p:attrNameLst>
                                          <p:attrName>style.visibility</p:attrName>
                                        </p:attrNameLst>
                                      </p:cBhvr>
                                      <p:to>
                                        <p:strVal val="visible"/>
                                      </p:to>
                                    </p:set>
                                    <p:animScale>
                                      <p:cBhvr>
                                        <p:cTn id="141" dur="1000" decel="50000" fill="hold">
                                          <p:stCondLst>
                                            <p:cond delay="0"/>
                                          </p:stCondLst>
                                        </p:cTn>
                                        <p:tgtEl>
                                          <p:spTgt spid="120015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2" dur="1000" decel="50000" fill="hold">
                                          <p:stCondLst>
                                            <p:cond delay="0"/>
                                          </p:stCondLst>
                                        </p:cTn>
                                        <p:tgtEl>
                                          <p:spTgt spid="1200154"/>
                                        </p:tgtEl>
                                        <p:attrNameLst>
                                          <p:attrName>ppt_x</p:attrName>
                                          <p:attrName>ppt_y</p:attrName>
                                        </p:attrNameLst>
                                      </p:cBhvr>
                                    </p:animMotion>
                                    <p:animEffect transition="in" filter="fade">
                                      <p:cBhvr>
                                        <p:cTn id="143" dur="1000"/>
                                        <p:tgtEl>
                                          <p:spTgt spid="1200154"/>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52" presetClass="entr" presetSubtype="0" fill="hold" nodeType="clickEffect">
                                  <p:stCondLst>
                                    <p:cond delay="0"/>
                                  </p:stCondLst>
                                  <p:childTnLst>
                                    <p:set>
                                      <p:cBhvr>
                                        <p:cTn id="147" dur="1" fill="hold">
                                          <p:stCondLst>
                                            <p:cond delay="0"/>
                                          </p:stCondLst>
                                        </p:cTn>
                                        <p:tgtEl>
                                          <p:spTgt spid="1200155"/>
                                        </p:tgtEl>
                                        <p:attrNameLst>
                                          <p:attrName>style.visibility</p:attrName>
                                        </p:attrNameLst>
                                      </p:cBhvr>
                                      <p:to>
                                        <p:strVal val="visible"/>
                                      </p:to>
                                    </p:set>
                                    <p:animScale>
                                      <p:cBhvr>
                                        <p:cTn id="148" dur="1000" decel="50000" fill="hold">
                                          <p:stCondLst>
                                            <p:cond delay="0"/>
                                          </p:stCondLst>
                                        </p:cTn>
                                        <p:tgtEl>
                                          <p:spTgt spid="120015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9" dur="1000" decel="50000" fill="hold">
                                          <p:stCondLst>
                                            <p:cond delay="0"/>
                                          </p:stCondLst>
                                        </p:cTn>
                                        <p:tgtEl>
                                          <p:spTgt spid="1200155"/>
                                        </p:tgtEl>
                                        <p:attrNameLst>
                                          <p:attrName>ppt_x</p:attrName>
                                          <p:attrName>ppt_y</p:attrName>
                                        </p:attrNameLst>
                                      </p:cBhvr>
                                    </p:animMotion>
                                    <p:animEffect transition="in" filter="fade">
                                      <p:cBhvr>
                                        <p:cTn id="150" dur="1000"/>
                                        <p:tgtEl>
                                          <p:spTgt spid="1200155"/>
                                        </p:tgtEl>
                                      </p:cBhvr>
                                    </p:animEffect>
                                  </p:childTnLst>
                                </p:cTn>
                              </p:par>
                            </p:childTnLst>
                          </p:cTn>
                        </p:par>
                        <p:par>
                          <p:cTn id="151" fill="hold" nodeType="afterGroup">
                            <p:stCondLst>
                              <p:cond delay="1000"/>
                            </p:stCondLst>
                            <p:childTnLst>
                              <p:par>
                                <p:cTn id="152" presetID="52" presetClass="entr" presetSubtype="0" fill="hold" nodeType="afterEffect">
                                  <p:stCondLst>
                                    <p:cond delay="0"/>
                                  </p:stCondLst>
                                  <p:childTnLst>
                                    <p:set>
                                      <p:cBhvr>
                                        <p:cTn id="153" dur="1" fill="hold">
                                          <p:stCondLst>
                                            <p:cond delay="0"/>
                                          </p:stCondLst>
                                        </p:cTn>
                                        <p:tgtEl>
                                          <p:spTgt spid="1200156"/>
                                        </p:tgtEl>
                                        <p:attrNameLst>
                                          <p:attrName>style.visibility</p:attrName>
                                        </p:attrNameLst>
                                      </p:cBhvr>
                                      <p:to>
                                        <p:strVal val="visible"/>
                                      </p:to>
                                    </p:set>
                                    <p:animScale>
                                      <p:cBhvr>
                                        <p:cTn id="154" dur="1000" decel="50000" fill="hold">
                                          <p:stCondLst>
                                            <p:cond delay="0"/>
                                          </p:stCondLst>
                                        </p:cTn>
                                        <p:tgtEl>
                                          <p:spTgt spid="12001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5" dur="1000" decel="50000" fill="hold">
                                          <p:stCondLst>
                                            <p:cond delay="0"/>
                                          </p:stCondLst>
                                        </p:cTn>
                                        <p:tgtEl>
                                          <p:spTgt spid="1200156"/>
                                        </p:tgtEl>
                                        <p:attrNameLst>
                                          <p:attrName>ppt_x</p:attrName>
                                          <p:attrName>ppt_y</p:attrName>
                                        </p:attrNameLst>
                                      </p:cBhvr>
                                    </p:animMotion>
                                    <p:animEffect transition="in" filter="fade">
                                      <p:cBhvr>
                                        <p:cTn id="156" dur="1000"/>
                                        <p:tgtEl>
                                          <p:spTgt spid="1200156"/>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52" presetClass="entr" presetSubtype="0" fill="hold" nodeType="clickEffect">
                                  <p:stCondLst>
                                    <p:cond delay="0"/>
                                  </p:stCondLst>
                                  <p:childTnLst>
                                    <p:set>
                                      <p:cBhvr>
                                        <p:cTn id="160" dur="1" fill="hold">
                                          <p:stCondLst>
                                            <p:cond delay="0"/>
                                          </p:stCondLst>
                                        </p:cTn>
                                        <p:tgtEl>
                                          <p:spTgt spid="1200157"/>
                                        </p:tgtEl>
                                        <p:attrNameLst>
                                          <p:attrName>style.visibility</p:attrName>
                                        </p:attrNameLst>
                                      </p:cBhvr>
                                      <p:to>
                                        <p:strVal val="visible"/>
                                      </p:to>
                                    </p:set>
                                    <p:animScale>
                                      <p:cBhvr>
                                        <p:cTn id="161" dur="1000" decel="50000" fill="hold">
                                          <p:stCondLst>
                                            <p:cond delay="0"/>
                                          </p:stCondLst>
                                        </p:cTn>
                                        <p:tgtEl>
                                          <p:spTgt spid="12001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2" dur="1000" decel="50000" fill="hold">
                                          <p:stCondLst>
                                            <p:cond delay="0"/>
                                          </p:stCondLst>
                                        </p:cTn>
                                        <p:tgtEl>
                                          <p:spTgt spid="1200157"/>
                                        </p:tgtEl>
                                        <p:attrNameLst>
                                          <p:attrName>ppt_x</p:attrName>
                                          <p:attrName>ppt_y</p:attrName>
                                        </p:attrNameLst>
                                      </p:cBhvr>
                                    </p:animMotion>
                                    <p:animEffect transition="in" filter="fade">
                                      <p:cBhvr>
                                        <p:cTn id="163" dur="1000"/>
                                        <p:tgtEl>
                                          <p:spTgt spid="1200157"/>
                                        </p:tgtEl>
                                      </p:cBhvr>
                                    </p:animEffect>
                                  </p:childTnLst>
                                </p:cTn>
                              </p:par>
                            </p:childTnLst>
                          </p:cTn>
                        </p:par>
                        <p:par>
                          <p:cTn id="164" fill="hold" nodeType="afterGroup">
                            <p:stCondLst>
                              <p:cond delay="1000"/>
                            </p:stCondLst>
                            <p:childTnLst>
                              <p:par>
                                <p:cTn id="165" presetID="52" presetClass="entr" presetSubtype="0" fill="hold" nodeType="afterEffect">
                                  <p:stCondLst>
                                    <p:cond delay="0"/>
                                  </p:stCondLst>
                                  <p:childTnLst>
                                    <p:set>
                                      <p:cBhvr>
                                        <p:cTn id="166" dur="1" fill="hold">
                                          <p:stCondLst>
                                            <p:cond delay="0"/>
                                          </p:stCondLst>
                                        </p:cTn>
                                        <p:tgtEl>
                                          <p:spTgt spid="1200158"/>
                                        </p:tgtEl>
                                        <p:attrNameLst>
                                          <p:attrName>style.visibility</p:attrName>
                                        </p:attrNameLst>
                                      </p:cBhvr>
                                      <p:to>
                                        <p:strVal val="visible"/>
                                      </p:to>
                                    </p:set>
                                    <p:animScale>
                                      <p:cBhvr>
                                        <p:cTn id="167" dur="1000" decel="50000" fill="hold">
                                          <p:stCondLst>
                                            <p:cond delay="0"/>
                                          </p:stCondLst>
                                        </p:cTn>
                                        <p:tgtEl>
                                          <p:spTgt spid="12001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8" dur="1000" decel="50000" fill="hold">
                                          <p:stCondLst>
                                            <p:cond delay="0"/>
                                          </p:stCondLst>
                                        </p:cTn>
                                        <p:tgtEl>
                                          <p:spTgt spid="1200158"/>
                                        </p:tgtEl>
                                        <p:attrNameLst>
                                          <p:attrName>ppt_x</p:attrName>
                                          <p:attrName>ppt_y</p:attrName>
                                        </p:attrNameLst>
                                      </p:cBhvr>
                                    </p:animMotion>
                                    <p:animEffect transition="in" filter="fade">
                                      <p:cBhvr>
                                        <p:cTn id="169" dur="1000"/>
                                        <p:tgtEl>
                                          <p:spTgt spid="1200158"/>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52" presetClass="entr" presetSubtype="0" fill="hold" nodeType="clickEffect">
                                  <p:stCondLst>
                                    <p:cond delay="0"/>
                                  </p:stCondLst>
                                  <p:childTnLst>
                                    <p:set>
                                      <p:cBhvr>
                                        <p:cTn id="173" dur="1" fill="hold">
                                          <p:stCondLst>
                                            <p:cond delay="0"/>
                                          </p:stCondLst>
                                        </p:cTn>
                                        <p:tgtEl>
                                          <p:spTgt spid="1200159"/>
                                        </p:tgtEl>
                                        <p:attrNameLst>
                                          <p:attrName>style.visibility</p:attrName>
                                        </p:attrNameLst>
                                      </p:cBhvr>
                                      <p:to>
                                        <p:strVal val="visible"/>
                                      </p:to>
                                    </p:set>
                                    <p:animScale>
                                      <p:cBhvr>
                                        <p:cTn id="174" dur="1000" decel="50000" fill="hold">
                                          <p:stCondLst>
                                            <p:cond delay="0"/>
                                          </p:stCondLst>
                                        </p:cTn>
                                        <p:tgtEl>
                                          <p:spTgt spid="12001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5" dur="1000" decel="50000" fill="hold">
                                          <p:stCondLst>
                                            <p:cond delay="0"/>
                                          </p:stCondLst>
                                        </p:cTn>
                                        <p:tgtEl>
                                          <p:spTgt spid="1200159"/>
                                        </p:tgtEl>
                                        <p:attrNameLst>
                                          <p:attrName>ppt_x</p:attrName>
                                          <p:attrName>ppt_y</p:attrName>
                                        </p:attrNameLst>
                                      </p:cBhvr>
                                    </p:animMotion>
                                    <p:animEffect transition="in" filter="fade">
                                      <p:cBhvr>
                                        <p:cTn id="176" dur="1000"/>
                                        <p:tgtEl>
                                          <p:spTgt spid="1200159"/>
                                        </p:tgtEl>
                                      </p:cBhvr>
                                    </p:animEffect>
                                  </p:childTnLst>
                                </p:cTn>
                              </p:par>
                            </p:childTnLst>
                          </p:cTn>
                        </p:par>
                        <p:par>
                          <p:cTn id="177" fill="hold" nodeType="afterGroup">
                            <p:stCondLst>
                              <p:cond delay="1000"/>
                            </p:stCondLst>
                            <p:childTnLst>
                              <p:par>
                                <p:cTn id="178" presetID="52" presetClass="entr" presetSubtype="0" fill="hold" nodeType="afterEffect">
                                  <p:stCondLst>
                                    <p:cond delay="0"/>
                                  </p:stCondLst>
                                  <p:childTnLst>
                                    <p:set>
                                      <p:cBhvr>
                                        <p:cTn id="179" dur="1" fill="hold">
                                          <p:stCondLst>
                                            <p:cond delay="0"/>
                                          </p:stCondLst>
                                        </p:cTn>
                                        <p:tgtEl>
                                          <p:spTgt spid="1200160"/>
                                        </p:tgtEl>
                                        <p:attrNameLst>
                                          <p:attrName>style.visibility</p:attrName>
                                        </p:attrNameLst>
                                      </p:cBhvr>
                                      <p:to>
                                        <p:strVal val="visible"/>
                                      </p:to>
                                    </p:set>
                                    <p:animScale>
                                      <p:cBhvr>
                                        <p:cTn id="180" dur="1000" decel="50000" fill="hold">
                                          <p:stCondLst>
                                            <p:cond delay="0"/>
                                          </p:stCondLst>
                                        </p:cTn>
                                        <p:tgtEl>
                                          <p:spTgt spid="120016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1" dur="1000" decel="50000" fill="hold">
                                          <p:stCondLst>
                                            <p:cond delay="0"/>
                                          </p:stCondLst>
                                        </p:cTn>
                                        <p:tgtEl>
                                          <p:spTgt spid="1200160"/>
                                        </p:tgtEl>
                                        <p:attrNameLst>
                                          <p:attrName>ppt_x</p:attrName>
                                          <p:attrName>ppt_y</p:attrName>
                                        </p:attrNameLst>
                                      </p:cBhvr>
                                    </p:animMotion>
                                    <p:animEffect transition="in" filter="fade">
                                      <p:cBhvr>
                                        <p:cTn id="182" dur="1000"/>
                                        <p:tgtEl>
                                          <p:spTgt spid="1200160"/>
                                        </p:tgtEl>
                                      </p:cBhvr>
                                    </p:animEffect>
                                  </p:childTnLst>
                                </p:cTn>
                              </p:par>
                            </p:childTnLst>
                          </p:cTn>
                        </p:par>
                        <p:par>
                          <p:cTn id="183" fill="hold" nodeType="afterGroup">
                            <p:stCondLst>
                              <p:cond delay="2000"/>
                            </p:stCondLst>
                            <p:childTnLst>
                              <p:par>
                                <p:cTn id="184" presetID="52" presetClass="entr" presetSubtype="0" fill="hold" nodeType="afterEffect">
                                  <p:stCondLst>
                                    <p:cond delay="0"/>
                                  </p:stCondLst>
                                  <p:childTnLst>
                                    <p:set>
                                      <p:cBhvr>
                                        <p:cTn id="185" dur="1" fill="hold">
                                          <p:stCondLst>
                                            <p:cond delay="0"/>
                                          </p:stCondLst>
                                        </p:cTn>
                                        <p:tgtEl>
                                          <p:spTgt spid="1200161"/>
                                        </p:tgtEl>
                                        <p:attrNameLst>
                                          <p:attrName>style.visibility</p:attrName>
                                        </p:attrNameLst>
                                      </p:cBhvr>
                                      <p:to>
                                        <p:strVal val="visible"/>
                                      </p:to>
                                    </p:set>
                                    <p:animScale>
                                      <p:cBhvr>
                                        <p:cTn id="186" dur="1000" decel="50000" fill="hold">
                                          <p:stCondLst>
                                            <p:cond delay="0"/>
                                          </p:stCondLst>
                                        </p:cTn>
                                        <p:tgtEl>
                                          <p:spTgt spid="120016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7" dur="1000" decel="50000" fill="hold">
                                          <p:stCondLst>
                                            <p:cond delay="0"/>
                                          </p:stCondLst>
                                        </p:cTn>
                                        <p:tgtEl>
                                          <p:spTgt spid="1200161"/>
                                        </p:tgtEl>
                                        <p:attrNameLst>
                                          <p:attrName>ppt_x</p:attrName>
                                          <p:attrName>ppt_y</p:attrName>
                                        </p:attrNameLst>
                                      </p:cBhvr>
                                    </p:animMotion>
                                    <p:animEffect transition="in" filter="fade">
                                      <p:cBhvr>
                                        <p:cTn id="188" dur="1000"/>
                                        <p:tgtEl>
                                          <p:spTgt spid="1200161"/>
                                        </p:tgtEl>
                                      </p:cBhvr>
                                    </p:animEffect>
                                  </p:childTnLst>
                                </p:cTn>
                              </p:par>
                            </p:childTnLst>
                          </p:cTn>
                        </p:par>
                        <p:par>
                          <p:cTn id="189" fill="hold" nodeType="afterGroup">
                            <p:stCondLst>
                              <p:cond delay="3000"/>
                            </p:stCondLst>
                            <p:childTnLst>
                              <p:par>
                                <p:cTn id="190" presetID="9" presetClass="entr" presetSubtype="0" fill="hold" nodeType="afterEffect">
                                  <p:stCondLst>
                                    <p:cond delay="0"/>
                                  </p:stCondLst>
                                  <p:childTnLst>
                                    <p:set>
                                      <p:cBhvr>
                                        <p:cTn id="191" dur="1" fill="hold">
                                          <p:stCondLst>
                                            <p:cond delay="0"/>
                                          </p:stCondLst>
                                        </p:cTn>
                                        <p:tgtEl>
                                          <p:spTgt spid="1200162"/>
                                        </p:tgtEl>
                                        <p:attrNameLst>
                                          <p:attrName>style.visibility</p:attrName>
                                        </p:attrNameLst>
                                      </p:cBhvr>
                                      <p:to>
                                        <p:strVal val="visible"/>
                                      </p:to>
                                    </p:set>
                                    <p:animEffect transition="in" filter="dissolve">
                                      <p:cBhvr>
                                        <p:cTn id="192" dur="500"/>
                                        <p:tgtEl>
                                          <p:spTgt spid="1200162"/>
                                        </p:tgtEl>
                                      </p:cBhvr>
                                    </p:animEffec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52" presetClass="entr" presetSubtype="0" fill="hold" nodeType="clickEffect">
                                  <p:stCondLst>
                                    <p:cond delay="0"/>
                                  </p:stCondLst>
                                  <p:childTnLst>
                                    <p:set>
                                      <p:cBhvr>
                                        <p:cTn id="196" dur="1" fill="hold">
                                          <p:stCondLst>
                                            <p:cond delay="0"/>
                                          </p:stCondLst>
                                        </p:cTn>
                                        <p:tgtEl>
                                          <p:spTgt spid="1200163"/>
                                        </p:tgtEl>
                                        <p:attrNameLst>
                                          <p:attrName>style.visibility</p:attrName>
                                        </p:attrNameLst>
                                      </p:cBhvr>
                                      <p:to>
                                        <p:strVal val="visible"/>
                                      </p:to>
                                    </p:set>
                                    <p:animScale>
                                      <p:cBhvr>
                                        <p:cTn id="197" dur="1000" decel="50000" fill="hold">
                                          <p:stCondLst>
                                            <p:cond delay="0"/>
                                          </p:stCondLst>
                                        </p:cTn>
                                        <p:tgtEl>
                                          <p:spTgt spid="120016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8" dur="1000" decel="50000" fill="hold">
                                          <p:stCondLst>
                                            <p:cond delay="0"/>
                                          </p:stCondLst>
                                        </p:cTn>
                                        <p:tgtEl>
                                          <p:spTgt spid="1200163"/>
                                        </p:tgtEl>
                                        <p:attrNameLst>
                                          <p:attrName>ppt_x</p:attrName>
                                          <p:attrName>ppt_y</p:attrName>
                                        </p:attrNameLst>
                                      </p:cBhvr>
                                    </p:animMotion>
                                    <p:animEffect transition="in" filter="fade">
                                      <p:cBhvr>
                                        <p:cTn id="199" dur="1000"/>
                                        <p:tgtEl>
                                          <p:spTgt spid="1200163"/>
                                        </p:tgtEl>
                                      </p:cBhvr>
                                    </p:animEffec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52" presetClass="entr" presetSubtype="0" fill="hold" nodeType="clickEffect">
                                  <p:stCondLst>
                                    <p:cond delay="0"/>
                                  </p:stCondLst>
                                  <p:childTnLst>
                                    <p:set>
                                      <p:cBhvr>
                                        <p:cTn id="203" dur="1" fill="hold">
                                          <p:stCondLst>
                                            <p:cond delay="0"/>
                                          </p:stCondLst>
                                        </p:cTn>
                                        <p:tgtEl>
                                          <p:spTgt spid="1200164"/>
                                        </p:tgtEl>
                                        <p:attrNameLst>
                                          <p:attrName>style.visibility</p:attrName>
                                        </p:attrNameLst>
                                      </p:cBhvr>
                                      <p:to>
                                        <p:strVal val="visible"/>
                                      </p:to>
                                    </p:set>
                                    <p:animScale>
                                      <p:cBhvr>
                                        <p:cTn id="204" dur="1000" decel="50000" fill="hold">
                                          <p:stCondLst>
                                            <p:cond delay="0"/>
                                          </p:stCondLst>
                                        </p:cTn>
                                        <p:tgtEl>
                                          <p:spTgt spid="12001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5" dur="1000" decel="50000" fill="hold">
                                          <p:stCondLst>
                                            <p:cond delay="0"/>
                                          </p:stCondLst>
                                        </p:cTn>
                                        <p:tgtEl>
                                          <p:spTgt spid="1200164"/>
                                        </p:tgtEl>
                                        <p:attrNameLst>
                                          <p:attrName>ppt_x</p:attrName>
                                          <p:attrName>ppt_y</p:attrName>
                                        </p:attrNameLst>
                                      </p:cBhvr>
                                    </p:animMotion>
                                    <p:animEffect transition="in" filter="fade">
                                      <p:cBhvr>
                                        <p:cTn id="206" dur="1000"/>
                                        <p:tgtEl>
                                          <p:spTgt spid="1200164"/>
                                        </p:tgtEl>
                                      </p:cBhvr>
                                    </p:animEffec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52" presetClass="entr" presetSubtype="0" fill="hold" nodeType="clickEffect">
                                  <p:stCondLst>
                                    <p:cond delay="0"/>
                                  </p:stCondLst>
                                  <p:childTnLst>
                                    <p:set>
                                      <p:cBhvr>
                                        <p:cTn id="210" dur="1" fill="hold">
                                          <p:stCondLst>
                                            <p:cond delay="0"/>
                                          </p:stCondLst>
                                        </p:cTn>
                                        <p:tgtEl>
                                          <p:spTgt spid="1200165"/>
                                        </p:tgtEl>
                                        <p:attrNameLst>
                                          <p:attrName>style.visibility</p:attrName>
                                        </p:attrNameLst>
                                      </p:cBhvr>
                                      <p:to>
                                        <p:strVal val="visible"/>
                                      </p:to>
                                    </p:set>
                                    <p:animScale>
                                      <p:cBhvr>
                                        <p:cTn id="211" dur="1000" decel="50000" fill="hold">
                                          <p:stCondLst>
                                            <p:cond delay="0"/>
                                          </p:stCondLst>
                                        </p:cTn>
                                        <p:tgtEl>
                                          <p:spTgt spid="120016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2" dur="1000" decel="50000" fill="hold">
                                          <p:stCondLst>
                                            <p:cond delay="0"/>
                                          </p:stCondLst>
                                        </p:cTn>
                                        <p:tgtEl>
                                          <p:spTgt spid="1200165"/>
                                        </p:tgtEl>
                                        <p:attrNameLst>
                                          <p:attrName>ppt_x</p:attrName>
                                          <p:attrName>ppt_y</p:attrName>
                                        </p:attrNameLst>
                                      </p:cBhvr>
                                    </p:animMotion>
                                    <p:animEffect transition="in" filter="fade">
                                      <p:cBhvr>
                                        <p:cTn id="213" dur="1000"/>
                                        <p:tgtEl>
                                          <p:spTgt spid="1200165"/>
                                        </p:tgtEl>
                                      </p:cBhvr>
                                    </p:animEffect>
                                  </p:childTnLst>
                                </p:cTn>
                              </p:par>
                            </p:childTnLst>
                          </p:cTn>
                        </p:par>
                        <p:par>
                          <p:cTn id="214" fill="hold" nodeType="afterGroup">
                            <p:stCondLst>
                              <p:cond delay="1000"/>
                            </p:stCondLst>
                            <p:childTnLst>
                              <p:par>
                                <p:cTn id="215" presetID="52" presetClass="entr" presetSubtype="0" fill="hold" nodeType="afterEffect">
                                  <p:stCondLst>
                                    <p:cond delay="0"/>
                                  </p:stCondLst>
                                  <p:childTnLst>
                                    <p:set>
                                      <p:cBhvr>
                                        <p:cTn id="216" dur="1" fill="hold">
                                          <p:stCondLst>
                                            <p:cond delay="0"/>
                                          </p:stCondLst>
                                        </p:cTn>
                                        <p:tgtEl>
                                          <p:spTgt spid="1200166"/>
                                        </p:tgtEl>
                                        <p:attrNameLst>
                                          <p:attrName>style.visibility</p:attrName>
                                        </p:attrNameLst>
                                      </p:cBhvr>
                                      <p:to>
                                        <p:strVal val="visible"/>
                                      </p:to>
                                    </p:set>
                                    <p:animScale>
                                      <p:cBhvr>
                                        <p:cTn id="217" dur="1000" decel="50000" fill="hold">
                                          <p:stCondLst>
                                            <p:cond delay="0"/>
                                          </p:stCondLst>
                                        </p:cTn>
                                        <p:tgtEl>
                                          <p:spTgt spid="12001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8" dur="1000" decel="50000" fill="hold">
                                          <p:stCondLst>
                                            <p:cond delay="0"/>
                                          </p:stCondLst>
                                        </p:cTn>
                                        <p:tgtEl>
                                          <p:spTgt spid="1200166"/>
                                        </p:tgtEl>
                                        <p:attrNameLst>
                                          <p:attrName>ppt_x</p:attrName>
                                          <p:attrName>ppt_y</p:attrName>
                                        </p:attrNameLst>
                                      </p:cBhvr>
                                    </p:animMotion>
                                    <p:animEffect transition="in" filter="fade">
                                      <p:cBhvr>
                                        <p:cTn id="219" dur="1000"/>
                                        <p:tgtEl>
                                          <p:spTgt spid="1200166"/>
                                        </p:tgtEl>
                                      </p:cBhvr>
                                    </p:animEffect>
                                  </p:childTnLst>
                                </p:cTn>
                              </p:par>
                            </p:childTnLst>
                          </p:cTn>
                        </p:par>
                        <p:par>
                          <p:cTn id="220" fill="hold" nodeType="afterGroup">
                            <p:stCondLst>
                              <p:cond delay="2000"/>
                            </p:stCondLst>
                            <p:childTnLst>
                              <p:par>
                                <p:cTn id="221" presetID="52" presetClass="entr" presetSubtype="0" fill="hold" nodeType="afterEffect">
                                  <p:stCondLst>
                                    <p:cond delay="0"/>
                                  </p:stCondLst>
                                  <p:childTnLst>
                                    <p:set>
                                      <p:cBhvr>
                                        <p:cTn id="222" dur="1" fill="hold">
                                          <p:stCondLst>
                                            <p:cond delay="0"/>
                                          </p:stCondLst>
                                        </p:cTn>
                                        <p:tgtEl>
                                          <p:spTgt spid="1200167"/>
                                        </p:tgtEl>
                                        <p:attrNameLst>
                                          <p:attrName>style.visibility</p:attrName>
                                        </p:attrNameLst>
                                      </p:cBhvr>
                                      <p:to>
                                        <p:strVal val="visible"/>
                                      </p:to>
                                    </p:set>
                                    <p:animScale>
                                      <p:cBhvr>
                                        <p:cTn id="223" dur="1000" decel="50000" fill="hold">
                                          <p:stCondLst>
                                            <p:cond delay="0"/>
                                          </p:stCondLst>
                                        </p:cTn>
                                        <p:tgtEl>
                                          <p:spTgt spid="12001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4" dur="1000" decel="50000" fill="hold">
                                          <p:stCondLst>
                                            <p:cond delay="0"/>
                                          </p:stCondLst>
                                        </p:cTn>
                                        <p:tgtEl>
                                          <p:spTgt spid="1200167"/>
                                        </p:tgtEl>
                                        <p:attrNameLst>
                                          <p:attrName>ppt_x</p:attrName>
                                          <p:attrName>ppt_y</p:attrName>
                                        </p:attrNameLst>
                                      </p:cBhvr>
                                    </p:animMotion>
                                    <p:animEffect transition="in" filter="fade">
                                      <p:cBhvr>
                                        <p:cTn id="225" dur="1000"/>
                                        <p:tgtEl>
                                          <p:spTgt spid="1200167"/>
                                        </p:tgtEl>
                                      </p:cBhvr>
                                    </p:animEffec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52" presetClass="entr" presetSubtype="0" fill="hold" nodeType="clickEffect">
                                  <p:stCondLst>
                                    <p:cond delay="0"/>
                                  </p:stCondLst>
                                  <p:childTnLst>
                                    <p:set>
                                      <p:cBhvr>
                                        <p:cTn id="229" dur="1" fill="hold">
                                          <p:stCondLst>
                                            <p:cond delay="0"/>
                                          </p:stCondLst>
                                        </p:cTn>
                                        <p:tgtEl>
                                          <p:spTgt spid="1200168"/>
                                        </p:tgtEl>
                                        <p:attrNameLst>
                                          <p:attrName>style.visibility</p:attrName>
                                        </p:attrNameLst>
                                      </p:cBhvr>
                                      <p:to>
                                        <p:strVal val="visible"/>
                                      </p:to>
                                    </p:set>
                                    <p:animScale>
                                      <p:cBhvr>
                                        <p:cTn id="230" dur="1000" decel="50000" fill="hold">
                                          <p:stCondLst>
                                            <p:cond delay="0"/>
                                          </p:stCondLst>
                                        </p:cTn>
                                        <p:tgtEl>
                                          <p:spTgt spid="12001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1" dur="1000" decel="50000" fill="hold">
                                          <p:stCondLst>
                                            <p:cond delay="0"/>
                                          </p:stCondLst>
                                        </p:cTn>
                                        <p:tgtEl>
                                          <p:spTgt spid="1200168"/>
                                        </p:tgtEl>
                                        <p:attrNameLst>
                                          <p:attrName>ppt_x</p:attrName>
                                          <p:attrName>ppt_y</p:attrName>
                                        </p:attrNameLst>
                                      </p:cBhvr>
                                    </p:animMotion>
                                    <p:animEffect transition="in" filter="fade">
                                      <p:cBhvr>
                                        <p:cTn id="232" dur="1000"/>
                                        <p:tgtEl>
                                          <p:spTgt spid="1200168"/>
                                        </p:tgtEl>
                                      </p:cBhvr>
                                    </p:animEffect>
                                  </p:childTnLst>
                                </p:cTn>
                              </p:par>
                            </p:childTnLst>
                          </p:cTn>
                        </p:par>
                        <p:par>
                          <p:cTn id="233" fill="hold" nodeType="afterGroup">
                            <p:stCondLst>
                              <p:cond delay="1000"/>
                            </p:stCondLst>
                            <p:childTnLst>
                              <p:par>
                                <p:cTn id="234" presetID="52" presetClass="entr" presetSubtype="0" fill="hold" nodeType="afterEffect">
                                  <p:stCondLst>
                                    <p:cond delay="0"/>
                                  </p:stCondLst>
                                  <p:childTnLst>
                                    <p:set>
                                      <p:cBhvr>
                                        <p:cTn id="235" dur="1" fill="hold">
                                          <p:stCondLst>
                                            <p:cond delay="0"/>
                                          </p:stCondLst>
                                        </p:cTn>
                                        <p:tgtEl>
                                          <p:spTgt spid="1200169"/>
                                        </p:tgtEl>
                                        <p:attrNameLst>
                                          <p:attrName>style.visibility</p:attrName>
                                        </p:attrNameLst>
                                      </p:cBhvr>
                                      <p:to>
                                        <p:strVal val="visible"/>
                                      </p:to>
                                    </p:set>
                                    <p:animScale>
                                      <p:cBhvr>
                                        <p:cTn id="236" dur="1000" decel="50000" fill="hold">
                                          <p:stCondLst>
                                            <p:cond delay="0"/>
                                          </p:stCondLst>
                                        </p:cTn>
                                        <p:tgtEl>
                                          <p:spTgt spid="120016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7" dur="1000" decel="50000" fill="hold">
                                          <p:stCondLst>
                                            <p:cond delay="0"/>
                                          </p:stCondLst>
                                        </p:cTn>
                                        <p:tgtEl>
                                          <p:spTgt spid="1200169"/>
                                        </p:tgtEl>
                                        <p:attrNameLst>
                                          <p:attrName>ppt_x</p:attrName>
                                          <p:attrName>ppt_y</p:attrName>
                                        </p:attrNameLst>
                                      </p:cBhvr>
                                    </p:animMotion>
                                    <p:animEffect transition="in" filter="fade">
                                      <p:cBhvr>
                                        <p:cTn id="238" dur="1000"/>
                                        <p:tgtEl>
                                          <p:spTgt spid="1200169"/>
                                        </p:tgtEl>
                                      </p:cBhvr>
                                    </p:animEffect>
                                  </p:childTnLst>
                                </p:cTn>
                              </p:par>
                            </p:childTnLst>
                          </p:cTn>
                        </p:par>
                      </p:childTnLst>
                    </p:cTn>
                  </p:par>
                  <p:par>
                    <p:cTn id="239" fill="hold" nodeType="clickPar">
                      <p:stCondLst>
                        <p:cond delay="indefinite"/>
                      </p:stCondLst>
                      <p:childTnLst>
                        <p:par>
                          <p:cTn id="240" fill="hold" nodeType="withGroup">
                            <p:stCondLst>
                              <p:cond delay="0"/>
                            </p:stCondLst>
                            <p:childTnLst>
                              <p:par>
                                <p:cTn id="241" presetID="52" presetClass="entr" presetSubtype="0" fill="hold" nodeType="clickEffect">
                                  <p:stCondLst>
                                    <p:cond delay="0"/>
                                  </p:stCondLst>
                                  <p:childTnLst>
                                    <p:set>
                                      <p:cBhvr>
                                        <p:cTn id="242" dur="1" fill="hold">
                                          <p:stCondLst>
                                            <p:cond delay="0"/>
                                          </p:stCondLst>
                                        </p:cTn>
                                        <p:tgtEl>
                                          <p:spTgt spid="1200170"/>
                                        </p:tgtEl>
                                        <p:attrNameLst>
                                          <p:attrName>style.visibility</p:attrName>
                                        </p:attrNameLst>
                                      </p:cBhvr>
                                      <p:to>
                                        <p:strVal val="visible"/>
                                      </p:to>
                                    </p:set>
                                    <p:animScale>
                                      <p:cBhvr>
                                        <p:cTn id="243" dur="1000" decel="50000" fill="hold">
                                          <p:stCondLst>
                                            <p:cond delay="0"/>
                                          </p:stCondLst>
                                        </p:cTn>
                                        <p:tgtEl>
                                          <p:spTgt spid="120017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4" dur="1000" decel="50000" fill="hold">
                                          <p:stCondLst>
                                            <p:cond delay="0"/>
                                          </p:stCondLst>
                                        </p:cTn>
                                        <p:tgtEl>
                                          <p:spTgt spid="1200170"/>
                                        </p:tgtEl>
                                        <p:attrNameLst>
                                          <p:attrName>ppt_x</p:attrName>
                                          <p:attrName>ppt_y</p:attrName>
                                        </p:attrNameLst>
                                      </p:cBhvr>
                                    </p:animMotion>
                                    <p:animEffect transition="in" filter="fade">
                                      <p:cBhvr>
                                        <p:cTn id="245" dur="1000"/>
                                        <p:tgtEl>
                                          <p:spTgt spid="1200170"/>
                                        </p:tgtEl>
                                      </p:cBhvr>
                                    </p:animEffect>
                                  </p:childTnLst>
                                </p:cTn>
                              </p:par>
                            </p:childTnLst>
                          </p:cTn>
                        </p:par>
                        <p:par>
                          <p:cTn id="246" fill="hold" nodeType="afterGroup">
                            <p:stCondLst>
                              <p:cond delay="1000"/>
                            </p:stCondLst>
                            <p:childTnLst>
                              <p:par>
                                <p:cTn id="247" presetID="52" presetClass="entr" presetSubtype="0" fill="hold" nodeType="afterEffect">
                                  <p:stCondLst>
                                    <p:cond delay="0"/>
                                  </p:stCondLst>
                                  <p:childTnLst>
                                    <p:set>
                                      <p:cBhvr>
                                        <p:cTn id="248" dur="1" fill="hold">
                                          <p:stCondLst>
                                            <p:cond delay="0"/>
                                          </p:stCondLst>
                                        </p:cTn>
                                        <p:tgtEl>
                                          <p:spTgt spid="1200171"/>
                                        </p:tgtEl>
                                        <p:attrNameLst>
                                          <p:attrName>style.visibility</p:attrName>
                                        </p:attrNameLst>
                                      </p:cBhvr>
                                      <p:to>
                                        <p:strVal val="visible"/>
                                      </p:to>
                                    </p:set>
                                    <p:animScale>
                                      <p:cBhvr>
                                        <p:cTn id="249" dur="1000" decel="50000" fill="hold">
                                          <p:stCondLst>
                                            <p:cond delay="0"/>
                                          </p:stCondLst>
                                        </p:cTn>
                                        <p:tgtEl>
                                          <p:spTgt spid="120017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0" dur="1000" decel="50000" fill="hold">
                                          <p:stCondLst>
                                            <p:cond delay="0"/>
                                          </p:stCondLst>
                                        </p:cTn>
                                        <p:tgtEl>
                                          <p:spTgt spid="1200171"/>
                                        </p:tgtEl>
                                        <p:attrNameLst>
                                          <p:attrName>ppt_x</p:attrName>
                                          <p:attrName>ppt_y</p:attrName>
                                        </p:attrNameLst>
                                      </p:cBhvr>
                                    </p:animMotion>
                                    <p:animEffect transition="in" filter="fade">
                                      <p:cBhvr>
                                        <p:cTn id="251" dur="1000"/>
                                        <p:tgtEl>
                                          <p:spTgt spid="1200171"/>
                                        </p:tgtEl>
                                      </p:cBhvr>
                                    </p:animEffect>
                                  </p:childTnLst>
                                </p:cTn>
                              </p:par>
                            </p:childTnLst>
                          </p:cTn>
                        </p:par>
                      </p:childTnLst>
                    </p:cTn>
                  </p:par>
                  <p:par>
                    <p:cTn id="252" fill="hold" nodeType="clickPar">
                      <p:stCondLst>
                        <p:cond delay="indefinite"/>
                      </p:stCondLst>
                      <p:childTnLst>
                        <p:par>
                          <p:cTn id="253" fill="hold" nodeType="withGroup">
                            <p:stCondLst>
                              <p:cond delay="0"/>
                            </p:stCondLst>
                            <p:childTnLst>
                              <p:par>
                                <p:cTn id="254" presetID="52" presetClass="entr" presetSubtype="0" fill="hold" nodeType="clickEffect">
                                  <p:stCondLst>
                                    <p:cond delay="0"/>
                                  </p:stCondLst>
                                  <p:childTnLst>
                                    <p:set>
                                      <p:cBhvr>
                                        <p:cTn id="255" dur="1" fill="hold">
                                          <p:stCondLst>
                                            <p:cond delay="0"/>
                                          </p:stCondLst>
                                        </p:cTn>
                                        <p:tgtEl>
                                          <p:spTgt spid="1200172"/>
                                        </p:tgtEl>
                                        <p:attrNameLst>
                                          <p:attrName>style.visibility</p:attrName>
                                        </p:attrNameLst>
                                      </p:cBhvr>
                                      <p:to>
                                        <p:strVal val="visible"/>
                                      </p:to>
                                    </p:set>
                                    <p:animScale>
                                      <p:cBhvr>
                                        <p:cTn id="256" dur="1000" decel="50000" fill="hold">
                                          <p:stCondLst>
                                            <p:cond delay="0"/>
                                          </p:stCondLst>
                                        </p:cTn>
                                        <p:tgtEl>
                                          <p:spTgt spid="120017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7" dur="1000" decel="50000" fill="hold">
                                          <p:stCondLst>
                                            <p:cond delay="0"/>
                                          </p:stCondLst>
                                        </p:cTn>
                                        <p:tgtEl>
                                          <p:spTgt spid="1200172"/>
                                        </p:tgtEl>
                                        <p:attrNameLst>
                                          <p:attrName>ppt_x</p:attrName>
                                          <p:attrName>ppt_y</p:attrName>
                                        </p:attrNameLst>
                                      </p:cBhvr>
                                    </p:animMotion>
                                    <p:animEffect transition="in" filter="fade">
                                      <p:cBhvr>
                                        <p:cTn id="258" dur="1000"/>
                                        <p:tgtEl>
                                          <p:spTgt spid="1200172"/>
                                        </p:tgtEl>
                                      </p:cBhvr>
                                    </p:animEffect>
                                  </p:childTnLst>
                                </p:cTn>
                              </p:par>
                            </p:childTnLst>
                          </p:cTn>
                        </p:par>
                        <p:par>
                          <p:cTn id="259" fill="hold" nodeType="afterGroup">
                            <p:stCondLst>
                              <p:cond delay="1000"/>
                            </p:stCondLst>
                            <p:childTnLst>
                              <p:par>
                                <p:cTn id="260" presetID="52" presetClass="entr" presetSubtype="0" fill="hold" nodeType="afterEffect">
                                  <p:stCondLst>
                                    <p:cond delay="0"/>
                                  </p:stCondLst>
                                  <p:childTnLst>
                                    <p:set>
                                      <p:cBhvr>
                                        <p:cTn id="261" dur="1" fill="hold">
                                          <p:stCondLst>
                                            <p:cond delay="0"/>
                                          </p:stCondLst>
                                        </p:cTn>
                                        <p:tgtEl>
                                          <p:spTgt spid="1200173"/>
                                        </p:tgtEl>
                                        <p:attrNameLst>
                                          <p:attrName>style.visibility</p:attrName>
                                        </p:attrNameLst>
                                      </p:cBhvr>
                                      <p:to>
                                        <p:strVal val="visible"/>
                                      </p:to>
                                    </p:set>
                                    <p:animScale>
                                      <p:cBhvr>
                                        <p:cTn id="262" dur="1000" decel="50000" fill="hold">
                                          <p:stCondLst>
                                            <p:cond delay="0"/>
                                          </p:stCondLst>
                                        </p:cTn>
                                        <p:tgtEl>
                                          <p:spTgt spid="120017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3" dur="1000" decel="50000" fill="hold">
                                          <p:stCondLst>
                                            <p:cond delay="0"/>
                                          </p:stCondLst>
                                        </p:cTn>
                                        <p:tgtEl>
                                          <p:spTgt spid="1200173"/>
                                        </p:tgtEl>
                                        <p:attrNameLst>
                                          <p:attrName>ppt_x</p:attrName>
                                          <p:attrName>ppt_y</p:attrName>
                                        </p:attrNameLst>
                                      </p:cBhvr>
                                    </p:animMotion>
                                    <p:animEffect transition="in" filter="fade">
                                      <p:cBhvr>
                                        <p:cTn id="264" dur="1000"/>
                                        <p:tgtEl>
                                          <p:spTgt spid="1200173"/>
                                        </p:tgtEl>
                                      </p:cBhvr>
                                    </p:animEffec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52" presetClass="entr" presetSubtype="0" fill="hold" nodeType="clickEffect">
                                  <p:stCondLst>
                                    <p:cond delay="0"/>
                                  </p:stCondLst>
                                  <p:childTnLst>
                                    <p:set>
                                      <p:cBhvr>
                                        <p:cTn id="268" dur="1" fill="hold">
                                          <p:stCondLst>
                                            <p:cond delay="0"/>
                                          </p:stCondLst>
                                        </p:cTn>
                                        <p:tgtEl>
                                          <p:spTgt spid="1200174"/>
                                        </p:tgtEl>
                                        <p:attrNameLst>
                                          <p:attrName>style.visibility</p:attrName>
                                        </p:attrNameLst>
                                      </p:cBhvr>
                                      <p:to>
                                        <p:strVal val="visible"/>
                                      </p:to>
                                    </p:set>
                                    <p:animScale>
                                      <p:cBhvr>
                                        <p:cTn id="269" dur="1000" decel="50000" fill="hold">
                                          <p:stCondLst>
                                            <p:cond delay="0"/>
                                          </p:stCondLst>
                                        </p:cTn>
                                        <p:tgtEl>
                                          <p:spTgt spid="120017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0" dur="1000" decel="50000" fill="hold">
                                          <p:stCondLst>
                                            <p:cond delay="0"/>
                                          </p:stCondLst>
                                        </p:cTn>
                                        <p:tgtEl>
                                          <p:spTgt spid="1200174"/>
                                        </p:tgtEl>
                                        <p:attrNameLst>
                                          <p:attrName>ppt_x</p:attrName>
                                          <p:attrName>ppt_y</p:attrName>
                                        </p:attrNameLst>
                                      </p:cBhvr>
                                    </p:animMotion>
                                    <p:animEffect transition="in" filter="fade">
                                      <p:cBhvr>
                                        <p:cTn id="271" dur="1000"/>
                                        <p:tgtEl>
                                          <p:spTgt spid="1200174"/>
                                        </p:tgtEl>
                                      </p:cBhvr>
                                    </p:animEffect>
                                  </p:childTnLst>
                                </p:cTn>
                              </p:par>
                            </p:childTnLst>
                          </p:cTn>
                        </p:par>
                        <p:par>
                          <p:cTn id="272" fill="hold" nodeType="afterGroup">
                            <p:stCondLst>
                              <p:cond delay="1000"/>
                            </p:stCondLst>
                            <p:childTnLst>
                              <p:par>
                                <p:cTn id="273" presetID="52" presetClass="entr" presetSubtype="0" fill="hold" nodeType="afterEffect">
                                  <p:stCondLst>
                                    <p:cond delay="0"/>
                                  </p:stCondLst>
                                  <p:childTnLst>
                                    <p:set>
                                      <p:cBhvr>
                                        <p:cTn id="274" dur="1" fill="hold">
                                          <p:stCondLst>
                                            <p:cond delay="0"/>
                                          </p:stCondLst>
                                        </p:cTn>
                                        <p:tgtEl>
                                          <p:spTgt spid="1200175"/>
                                        </p:tgtEl>
                                        <p:attrNameLst>
                                          <p:attrName>style.visibility</p:attrName>
                                        </p:attrNameLst>
                                      </p:cBhvr>
                                      <p:to>
                                        <p:strVal val="visible"/>
                                      </p:to>
                                    </p:set>
                                    <p:animScale>
                                      <p:cBhvr>
                                        <p:cTn id="275" dur="1000" decel="50000" fill="hold">
                                          <p:stCondLst>
                                            <p:cond delay="0"/>
                                          </p:stCondLst>
                                        </p:cTn>
                                        <p:tgtEl>
                                          <p:spTgt spid="120017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6" dur="1000" decel="50000" fill="hold">
                                          <p:stCondLst>
                                            <p:cond delay="0"/>
                                          </p:stCondLst>
                                        </p:cTn>
                                        <p:tgtEl>
                                          <p:spTgt spid="1200175"/>
                                        </p:tgtEl>
                                        <p:attrNameLst>
                                          <p:attrName>ppt_x</p:attrName>
                                          <p:attrName>ppt_y</p:attrName>
                                        </p:attrNameLst>
                                      </p:cBhvr>
                                    </p:animMotion>
                                    <p:animEffect transition="in" filter="fade">
                                      <p:cBhvr>
                                        <p:cTn id="277" dur="1000"/>
                                        <p:tgtEl>
                                          <p:spTgt spid="1200175"/>
                                        </p:tgtEl>
                                      </p:cBhvr>
                                    </p:animEffect>
                                  </p:childTnLst>
                                </p:cTn>
                              </p:par>
                            </p:childTnLst>
                          </p:cTn>
                        </p:par>
                        <p:par>
                          <p:cTn id="278" fill="hold" nodeType="afterGroup">
                            <p:stCondLst>
                              <p:cond delay="2000"/>
                            </p:stCondLst>
                            <p:childTnLst>
                              <p:par>
                                <p:cTn id="279" presetID="52" presetClass="entr" presetSubtype="0" fill="hold" nodeType="afterEffect">
                                  <p:stCondLst>
                                    <p:cond delay="0"/>
                                  </p:stCondLst>
                                  <p:childTnLst>
                                    <p:set>
                                      <p:cBhvr>
                                        <p:cTn id="280" dur="1" fill="hold">
                                          <p:stCondLst>
                                            <p:cond delay="0"/>
                                          </p:stCondLst>
                                        </p:cTn>
                                        <p:tgtEl>
                                          <p:spTgt spid="1200176"/>
                                        </p:tgtEl>
                                        <p:attrNameLst>
                                          <p:attrName>style.visibility</p:attrName>
                                        </p:attrNameLst>
                                      </p:cBhvr>
                                      <p:to>
                                        <p:strVal val="visible"/>
                                      </p:to>
                                    </p:set>
                                    <p:animScale>
                                      <p:cBhvr>
                                        <p:cTn id="281" dur="1000" decel="50000" fill="hold">
                                          <p:stCondLst>
                                            <p:cond delay="0"/>
                                          </p:stCondLst>
                                        </p:cTn>
                                        <p:tgtEl>
                                          <p:spTgt spid="12001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2" dur="1000" decel="50000" fill="hold">
                                          <p:stCondLst>
                                            <p:cond delay="0"/>
                                          </p:stCondLst>
                                        </p:cTn>
                                        <p:tgtEl>
                                          <p:spTgt spid="1200176"/>
                                        </p:tgtEl>
                                        <p:attrNameLst>
                                          <p:attrName>ppt_x</p:attrName>
                                          <p:attrName>ppt_y</p:attrName>
                                        </p:attrNameLst>
                                      </p:cBhvr>
                                    </p:animMotion>
                                    <p:animEffect transition="in" filter="fade">
                                      <p:cBhvr>
                                        <p:cTn id="283" dur="1000"/>
                                        <p:tgtEl>
                                          <p:spTgt spid="1200176"/>
                                        </p:tgtEl>
                                      </p:cBhvr>
                                    </p:animEffect>
                                  </p:childTnLst>
                                </p:cTn>
                              </p:par>
                            </p:childTnLst>
                          </p:cTn>
                        </p:par>
                        <p:par>
                          <p:cTn id="284" fill="hold" nodeType="afterGroup">
                            <p:stCondLst>
                              <p:cond delay="3000"/>
                            </p:stCondLst>
                            <p:childTnLst>
                              <p:par>
                                <p:cTn id="285" presetID="9" presetClass="entr" presetSubtype="0" fill="hold" nodeType="afterEffect">
                                  <p:stCondLst>
                                    <p:cond delay="0"/>
                                  </p:stCondLst>
                                  <p:childTnLst>
                                    <p:set>
                                      <p:cBhvr>
                                        <p:cTn id="286" dur="1" fill="hold">
                                          <p:stCondLst>
                                            <p:cond delay="0"/>
                                          </p:stCondLst>
                                        </p:cTn>
                                        <p:tgtEl>
                                          <p:spTgt spid="1200177"/>
                                        </p:tgtEl>
                                        <p:attrNameLst>
                                          <p:attrName>style.visibility</p:attrName>
                                        </p:attrNameLst>
                                      </p:cBhvr>
                                      <p:to>
                                        <p:strVal val="visible"/>
                                      </p:to>
                                    </p:set>
                                    <p:animEffect transition="in" filter="dissolve">
                                      <p:cBhvr>
                                        <p:cTn id="287" dur="500"/>
                                        <p:tgtEl>
                                          <p:spTgt spid="1200177"/>
                                        </p:tgtEl>
                                      </p:cBhvr>
                                    </p:animEffect>
                                  </p:childTnLst>
                                </p:cTn>
                              </p:par>
                            </p:childTnLst>
                          </p:cTn>
                        </p:par>
                      </p:childTnLst>
                    </p:cTn>
                  </p:par>
                  <p:par>
                    <p:cTn id="288" fill="hold" nodeType="clickPar">
                      <p:stCondLst>
                        <p:cond delay="indefinite"/>
                      </p:stCondLst>
                      <p:childTnLst>
                        <p:par>
                          <p:cTn id="289" fill="hold" nodeType="withGroup">
                            <p:stCondLst>
                              <p:cond delay="0"/>
                            </p:stCondLst>
                            <p:childTnLst>
                              <p:par>
                                <p:cTn id="290" presetID="52" presetClass="entr" presetSubtype="0" fill="hold" nodeType="clickEffect">
                                  <p:stCondLst>
                                    <p:cond delay="0"/>
                                  </p:stCondLst>
                                  <p:childTnLst>
                                    <p:set>
                                      <p:cBhvr>
                                        <p:cTn id="291" dur="1" fill="hold">
                                          <p:stCondLst>
                                            <p:cond delay="0"/>
                                          </p:stCondLst>
                                        </p:cTn>
                                        <p:tgtEl>
                                          <p:spTgt spid="1200178"/>
                                        </p:tgtEl>
                                        <p:attrNameLst>
                                          <p:attrName>style.visibility</p:attrName>
                                        </p:attrNameLst>
                                      </p:cBhvr>
                                      <p:to>
                                        <p:strVal val="visible"/>
                                      </p:to>
                                    </p:set>
                                    <p:animScale>
                                      <p:cBhvr>
                                        <p:cTn id="292" dur="1000" decel="50000" fill="hold">
                                          <p:stCondLst>
                                            <p:cond delay="0"/>
                                          </p:stCondLst>
                                        </p:cTn>
                                        <p:tgtEl>
                                          <p:spTgt spid="120017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3" dur="1000" decel="50000" fill="hold">
                                          <p:stCondLst>
                                            <p:cond delay="0"/>
                                          </p:stCondLst>
                                        </p:cTn>
                                        <p:tgtEl>
                                          <p:spTgt spid="1200178"/>
                                        </p:tgtEl>
                                        <p:attrNameLst>
                                          <p:attrName>ppt_x</p:attrName>
                                          <p:attrName>ppt_y</p:attrName>
                                        </p:attrNameLst>
                                      </p:cBhvr>
                                    </p:animMotion>
                                    <p:animEffect transition="in" filter="fade">
                                      <p:cBhvr>
                                        <p:cTn id="294" dur="1000"/>
                                        <p:tgtEl>
                                          <p:spTgt spid="1200178"/>
                                        </p:tgtEl>
                                      </p:cBhvr>
                                    </p:animEffect>
                                  </p:childTnLst>
                                </p:cTn>
                              </p:par>
                            </p:childTnLst>
                          </p:cTn>
                        </p:par>
                      </p:childTnLst>
                    </p:cTn>
                  </p:par>
                  <p:par>
                    <p:cTn id="295" fill="hold" nodeType="clickPar">
                      <p:stCondLst>
                        <p:cond delay="indefinite"/>
                      </p:stCondLst>
                      <p:childTnLst>
                        <p:par>
                          <p:cTn id="296" fill="hold" nodeType="withGroup">
                            <p:stCondLst>
                              <p:cond delay="0"/>
                            </p:stCondLst>
                            <p:childTnLst>
                              <p:par>
                                <p:cTn id="297" presetID="52" presetClass="entr" presetSubtype="0" fill="hold" nodeType="clickEffect">
                                  <p:stCondLst>
                                    <p:cond delay="0"/>
                                  </p:stCondLst>
                                  <p:childTnLst>
                                    <p:set>
                                      <p:cBhvr>
                                        <p:cTn id="298" dur="1" fill="hold">
                                          <p:stCondLst>
                                            <p:cond delay="0"/>
                                          </p:stCondLst>
                                        </p:cTn>
                                        <p:tgtEl>
                                          <p:spTgt spid="1200179"/>
                                        </p:tgtEl>
                                        <p:attrNameLst>
                                          <p:attrName>style.visibility</p:attrName>
                                        </p:attrNameLst>
                                      </p:cBhvr>
                                      <p:to>
                                        <p:strVal val="visible"/>
                                      </p:to>
                                    </p:set>
                                    <p:animScale>
                                      <p:cBhvr>
                                        <p:cTn id="299" dur="1000" decel="50000" fill="hold">
                                          <p:stCondLst>
                                            <p:cond delay="0"/>
                                          </p:stCondLst>
                                        </p:cTn>
                                        <p:tgtEl>
                                          <p:spTgt spid="120017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0" dur="1000" decel="50000" fill="hold">
                                          <p:stCondLst>
                                            <p:cond delay="0"/>
                                          </p:stCondLst>
                                        </p:cTn>
                                        <p:tgtEl>
                                          <p:spTgt spid="1200179"/>
                                        </p:tgtEl>
                                        <p:attrNameLst>
                                          <p:attrName>ppt_x</p:attrName>
                                          <p:attrName>ppt_y</p:attrName>
                                        </p:attrNameLst>
                                      </p:cBhvr>
                                    </p:animMotion>
                                    <p:animEffect transition="in" filter="fade">
                                      <p:cBhvr>
                                        <p:cTn id="301" dur="1000"/>
                                        <p:tgtEl>
                                          <p:spTgt spid="1200179"/>
                                        </p:tgtEl>
                                      </p:cBhvr>
                                    </p:animEffect>
                                  </p:childTnLst>
                                </p:cTn>
                              </p:par>
                            </p:childTnLst>
                          </p:cTn>
                        </p:par>
                      </p:childTnLst>
                    </p:cTn>
                  </p:par>
                  <p:par>
                    <p:cTn id="302" fill="hold" nodeType="clickPar">
                      <p:stCondLst>
                        <p:cond delay="indefinite"/>
                      </p:stCondLst>
                      <p:childTnLst>
                        <p:par>
                          <p:cTn id="303" fill="hold" nodeType="withGroup">
                            <p:stCondLst>
                              <p:cond delay="0"/>
                            </p:stCondLst>
                            <p:childTnLst>
                              <p:par>
                                <p:cTn id="304" presetID="52" presetClass="entr" presetSubtype="0" fill="hold" nodeType="clickEffect">
                                  <p:stCondLst>
                                    <p:cond delay="0"/>
                                  </p:stCondLst>
                                  <p:childTnLst>
                                    <p:set>
                                      <p:cBhvr>
                                        <p:cTn id="305" dur="1" fill="hold">
                                          <p:stCondLst>
                                            <p:cond delay="0"/>
                                          </p:stCondLst>
                                        </p:cTn>
                                        <p:tgtEl>
                                          <p:spTgt spid="1200180"/>
                                        </p:tgtEl>
                                        <p:attrNameLst>
                                          <p:attrName>style.visibility</p:attrName>
                                        </p:attrNameLst>
                                      </p:cBhvr>
                                      <p:to>
                                        <p:strVal val="visible"/>
                                      </p:to>
                                    </p:set>
                                    <p:animScale>
                                      <p:cBhvr>
                                        <p:cTn id="306" dur="1000" decel="50000" fill="hold">
                                          <p:stCondLst>
                                            <p:cond delay="0"/>
                                          </p:stCondLst>
                                        </p:cTn>
                                        <p:tgtEl>
                                          <p:spTgt spid="120018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7" dur="1000" decel="50000" fill="hold">
                                          <p:stCondLst>
                                            <p:cond delay="0"/>
                                          </p:stCondLst>
                                        </p:cTn>
                                        <p:tgtEl>
                                          <p:spTgt spid="1200180"/>
                                        </p:tgtEl>
                                        <p:attrNameLst>
                                          <p:attrName>ppt_x</p:attrName>
                                          <p:attrName>ppt_y</p:attrName>
                                        </p:attrNameLst>
                                      </p:cBhvr>
                                    </p:animMotion>
                                    <p:animEffect transition="in" filter="fade">
                                      <p:cBhvr>
                                        <p:cTn id="308" dur="1000"/>
                                        <p:tgtEl>
                                          <p:spTgt spid="1200180"/>
                                        </p:tgtEl>
                                      </p:cBhvr>
                                    </p:animEffect>
                                  </p:childTnLst>
                                </p:cTn>
                              </p:par>
                            </p:childTnLst>
                          </p:cTn>
                        </p:par>
                        <p:par>
                          <p:cTn id="309" fill="hold" nodeType="afterGroup">
                            <p:stCondLst>
                              <p:cond delay="1000"/>
                            </p:stCondLst>
                            <p:childTnLst>
                              <p:par>
                                <p:cTn id="310" presetID="52" presetClass="entr" presetSubtype="0" fill="hold" nodeType="afterEffect">
                                  <p:stCondLst>
                                    <p:cond delay="0"/>
                                  </p:stCondLst>
                                  <p:childTnLst>
                                    <p:set>
                                      <p:cBhvr>
                                        <p:cTn id="311" dur="1" fill="hold">
                                          <p:stCondLst>
                                            <p:cond delay="0"/>
                                          </p:stCondLst>
                                        </p:cTn>
                                        <p:tgtEl>
                                          <p:spTgt spid="1200181"/>
                                        </p:tgtEl>
                                        <p:attrNameLst>
                                          <p:attrName>style.visibility</p:attrName>
                                        </p:attrNameLst>
                                      </p:cBhvr>
                                      <p:to>
                                        <p:strVal val="visible"/>
                                      </p:to>
                                    </p:set>
                                    <p:animScale>
                                      <p:cBhvr>
                                        <p:cTn id="312" dur="1000" decel="50000" fill="hold">
                                          <p:stCondLst>
                                            <p:cond delay="0"/>
                                          </p:stCondLst>
                                        </p:cTn>
                                        <p:tgtEl>
                                          <p:spTgt spid="120018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3" dur="1000" decel="50000" fill="hold">
                                          <p:stCondLst>
                                            <p:cond delay="0"/>
                                          </p:stCondLst>
                                        </p:cTn>
                                        <p:tgtEl>
                                          <p:spTgt spid="1200181"/>
                                        </p:tgtEl>
                                        <p:attrNameLst>
                                          <p:attrName>ppt_x</p:attrName>
                                          <p:attrName>ppt_y</p:attrName>
                                        </p:attrNameLst>
                                      </p:cBhvr>
                                    </p:animMotion>
                                    <p:animEffect transition="in" filter="fade">
                                      <p:cBhvr>
                                        <p:cTn id="314" dur="1000"/>
                                        <p:tgtEl>
                                          <p:spTgt spid="1200181"/>
                                        </p:tgtEl>
                                      </p:cBhvr>
                                    </p:animEffect>
                                  </p:childTnLst>
                                </p:cTn>
                              </p:par>
                            </p:childTnLst>
                          </p:cTn>
                        </p:par>
                        <p:par>
                          <p:cTn id="315" fill="hold" nodeType="afterGroup">
                            <p:stCondLst>
                              <p:cond delay="2000"/>
                            </p:stCondLst>
                            <p:childTnLst>
                              <p:par>
                                <p:cTn id="316" presetID="52" presetClass="entr" presetSubtype="0" fill="hold" nodeType="afterEffect">
                                  <p:stCondLst>
                                    <p:cond delay="0"/>
                                  </p:stCondLst>
                                  <p:childTnLst>
                                    <p:set>
                                      <p:cBhvr>
                                        <p:cTn id="317" dur="1" fill="hold">
                                          <p:stCondLst>
                                            <p:cond delay="0"/>
                                          </p:stCondLst>
                                        </p:cTn>
                                        <p:tgtEl>
                                          <p:spTgt spid="1200182"/>
                                        </p:tgtEl>
                                        <p:attrNameLst>
                                          <p:attrName>style.visibility</p:attrName>
                                        </p:attrNameLst>
                                      </p:cBhvr>
                                      <p:to>
                                        <p:strVal val="visible"/>
                                      </p:to>
                                    </p:set>
                                    <p:animScale>
                                      <p:cBhvr>
                                        <p:cTn id="318" dur="1000" decel="50000" fill="hold">
                                          <p:stCondLst>
                                            <p:cond delay="0"/>
                                          </p:stCondLst>
                                        </p:cTn>
                                        <p:tgtEl>
                                          <p:spTgt spid="120018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9" dur="1000" decel="50000" fill="hold">
                                          <p:stCondLst>
                                            <p:cond delay="0"/>
                                          </p:stCondLst>
                                        </p:cTn>
                                        <p:tgtEl>
                                          <p:spTgt spid="1200182"/>
                                        </p:tgtEl>
                                        <p:attrNameLst>
                                          <p:attrName>ppt_x</p:attrName>
                                          <p:attrName>ppt_y</p:attrName>
                                        </p:attrNameLst>
                                      </p:cBhvr>
                                    </p:animMotion>
                                    <p:animEffect transition="in" filter="fade">
                                      <p:cBhvr>
                                        <p:cTn id="320" dur="1000"/>
                                        <p:tgtEl>
                                          <p:spTgt spid="1200182"/>
                                        </p:tgtEl>
                                      </p:cBhvr>
                                    </p:animEffect>
                                  </p:childTnLst>
                                </p:cTn>
                              </p:par>
                            </p:childTnLst>
                          </p:cTn>
                        </p:par>
                      </p:childTnLst>
                    </p:cTn>
                  </p:par>
                  <p:par>
                    <p:cTn id="321" fill="hold" nodeType="clickPar">
                      <p:stCondLst>
                        <p:cond delay="indefinite"/>
                      </p:stCondLst>
                      <p:childTnLst>
                        <p:par>
                          <p:cTn id="322" fill="hold" nodeType="withGroup">
                            <p:stCondLst>
                              <p:cond delay="0"/>
                            </p:stCondLst>
                            <p:childTnLst>
                              <p:par>
                                <p:cTn id="323" presetID="52" presetClass="entr" presetSubtype="0" fill="hold" nodeType="clickEffect">
                                  <p:stCondLst>
                                    <p:cond delay="0"/>
                                  </p:stCondLst>
                                  <p:childTnLst>
                                    <p:set>
                                      <p:cBhvr>
                                        <p:cTn id="324" dur="1" fill="hold">
                                          <p:stCondLst>
                                            <p:cond delay="0"/>
                                          </p:stCondLst>
                                        </p:cTn>
                                        <p:tgtEl>
                                          <p:spTgt spid="1200183"/>
                                        </p:tgtEl>
                                        <p:attrNameLst>
                                          <p:attrName>style.visibility</p:attrName>
                                        </p:attrNameLst>
                                      </p:cBhvr>
                                      <p:to>
                                        <p:strVal val="visible"/>
                                      </p:to>
                                    </p:set>
                                    <p:animScale>
                                      <p:cBhvr>
                                        <p:cTn id="325" dur="1000" decel="50000" fill="hold">
                                          <p:stCondLst>
                                            <p:cond delay="0"/>
                                          </p:stCondLst>
                                        </p:cTn>
                                        <p:tgtEl>
                                          <p:spTgt spid="120018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6" dur="1000" decel="50000" fill="hold">
                                          <p:stCondLst>
                                            <p:cond delay="0"/>
                                          </p:stCondLst>
                                        </p:cTn>
                                        <p:tgtEl>
                                          <p:spTgt spid="1200183"/>
                                        </p:tgtEl>
                                        <p:attrNameLst>
                                          <p:attrName>ppt_x</p:attrName>
                                          <p:attrName>ppt_y</p:attrName>
                                        </p:attrNameLst>
                                      </p:cBhvr>
                                    </p:animMotion>
                                    <p:animEffect transition="in" filter="fade">
                                      <p:cBhvr>
                                        <p:cTn id="327" dur="1000"/>
                                        <p:tgtEl>
                                          <p:spTgt spid="1200183"/>
                                        </p:tgtEl>
                                      </p:cBhvr>
                                    </p:animEffect>
                                  </p:childTnLst>
                                </p:cTn>
                              </p:par>
                            </p:childTnLst>
                          </p:cTn>
                        </p:par>
                        <p:par>
                          <p:cTn id="328" fill="hold" nodeType="afterGroup">
                            <p:stCondLst>
                              <p:cond delay="1000"/>
                            </p:stCondLst>
                            <p:childTnLst>
                              <p:par>
                                <p:cTn id="329" presetID="52" presetClass="entr" presetSubtype="0" fill="hold" nodeType="afterEffect">
                                  <p:stCondLst>
                                    <p:cond delay="0"/>
                                  </p:stCondLst>
                                  <p:childTnLst>
                                    <p:set>
                                      <p:cBhvr>
                                        <p:cTn id="330" dur="1" fill="hold">
                                          <p:stCondLst>
                                            <p:cond delay="0"/>
                                          </p:stCondLst>
                                        </p:cTn>
                                        <p:tgtEl>
                                          <p:spTgt spid="1200184"/>
                                        </p:tgtEl>
                                        <p:attrNameLst>
                                          <p:attrName>style.visibility</p:attrName>
                                        </p:attrNameLst>
                                      </p:cBhvr>
                                      <p:to>
                                        <p:strVal val="visible"/>
                                      </p:to>
                                    </p:set>
                                    <p:animScale>
                                      <p:cBhvr>
                                        <p:cTn id="331" dur="1000" decel="50000" fill="hold">
                                          <p:stCondLst>
                                            <p:cond delay="0"/>
                                          </p:stCondLst>
                                        </p:cTn>
                                        <p:tgtEl>
                                          <p:spTgt spid="120018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2" dur="1000" decel="50000" fill="hold">
                                          <p:stCondLst>
                                            <p:cond delay="0"/>
                                          </p:stCondLst>
                                        </p:cTn>
                                        <p:tgtEl>
                                          <p:spTgt spid="1200184"/>
                                        </p:tgtEl>
                                        <p:attrNameLst>
                                          <p:attrName>ppt_x</p:attrName>
                                          <p:attrName>ppt_y</p:attrName>
                                        </p:attrNameLst>
                                      </p:cBhvr>
                                    </p:animMotion>
                                    <p:animEffect transition="in" filter="fade">
                                      <p:cBhvr>
                                        <p:cTn id="333" dur="1000"/>
                                        <p:tgtEl>
                                          <p:spTgt spid="1200184"/>
                                        </p:tgtEl>
                                      </p:cBhvr>
                                    </p:animEffect>
                                  </p:childTnLst>
                                </p:cTn>
                              </p:par>
                            </p:childTnLst>
                          </p:cTn>
                        </p:par>
                      </p:childTnLst>
                    </p:cTn>
                  </p:par>
                  <p:par>
                    <p:cTn id="334" fill="hold" nodeType="clickPar">
                      <p:stCondLst>
                        <p:cond delay="indefinite"/>
                      </p:stCondLst>
                      <p:childTnLst>
                        <p:par>
                          <p:cTn id="335" fill="hold" nodeType="withGroup">
                            <p:stCondLst>
                              <p:cond delay="0"/>
                            </p:stCondLst>
                            <p:childTnLst>
                              <p:par>
                                <p:cTn id="336" presetID="52" presetClass="entr" presetSubtype="0" fill="hold" nodeType="clickEffect">
                                  <p:stCondLst>
                                    <p:cond delay="0"/>
                                  </p:stCondLst>
                                  <p:childTnLst>
                                    <p:set>
                                      <p:cBhvr>
                                        <p:cTn id="337" dur="1" fill="hold">
                                          <p:stCondLst>
                                            <p:cond delay="0"/>
                                          </p:stCondLst>
                                        </p:cTn>
                                        <p:tgtEl>
                                          <p:spTgt spid="1200185"/>
                                        </p:tgtEl>
                                        <p:attrNameLst>
                                          <p:attrName>style.visibility</p:attrName>
                                        </p:attrNameLst>
                                      </p:cBhvr>
                                      <p:to>
                                        <p:strVal val="visible"/>
                                      </p:to>
                                    </p:set>
                                    <p:animScale>
                                      <p:cBhvr>
                                        <p:cTn id="338" dur="1000" decel="50000" fill="hold">
                                          <p:stCondLst>
                                            <p:cond delay="0"/>
                                          </p:stCondLst>
                                        </p:cTn>
                                        <p:tgtEl>
                                          <p:spTgt spid="120018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9" dur="1000" decel="50000" fill="hold">
                                          <p:stCondLst>
                                            <p:cond delay="0"/>
                                          </p:stCondLst>
                                        </p:cTn>
                                        <p:tgtEl>
                                          <p:spTgt spid="1200185"/>
                                        </p:tgtEl>
                                        <p:attrNameLst>
                                          <p:attrName>ppt_x</p:attrName>
                                          <p:attrName>ppt_y</p:attrName>
                                        </p:attrNameLst>
                                      </p:cBhvr>
                                    </p:animMotion>
                                    <p:animEffect transition="in" filter="fade">
                                      <p:cBhvr>
                                        <p:cTn id="340" dur="1000"/>
                                        <p:tgtEl>
                                          <p:spTgt spid="1200185"/>
                                        </p:tgtEl>
                                      </p:cBhvr>
                                    </p:animEffect>
                                  </p:childTnLst>
                                </p:cTn>
                              </p:par>
                            </p:childTnLst>
                          </p:cTn>
                        </p:par>
                        <p:par>
                          <p:cTn id="341" fill="hold" nodeType="afterGroup">
                            <p:stCondLst>
                              <p:cond delay="1000"/>
                            </p:stCondLst>
                            <p:childTnLst>
                              <p:par>
                                <p:cTn id="342" presetID="52" presetClass="entr" presetSubtype="0" fill="hold" nodeType="afterEffect">
                                  <p:stCondLst>
                                    <p:cond delay="0"/>
                                  </p:stCondLst>
                                  <p:childTnLst>
                                    <p:set>
                                      <p:cBhvr>
                                        <p:cTn id="343" dur="1" fill="hold">
                                          <p:stCondLst>
                                            <p:cond delay="0"/>
                                          </p:stCondLst>
                                        </p:cTn>
                                        <p:tgtEl>
                                          <p:spTgt spid="1200186"/>
                                        </p:tgtEl>
                                        <p:attrNameLst>
                                          <p:attrName>style.visibility</p:attrName>
                                        </p:attrNameLst>
                                      </p:cBhvr>
                                      <p:to>
                                        <p:strVal val="visible"/>
                                      </p:to>
                                    </p:set>
                                    <p:animScale>
                                      <p:cBhvr>
                                        <p:cTn id="344" dur="1000" decel="50000" fill="hold">
                                          <p:stCondLst>
                                            <p:cond delay="0"/>
                                          </p:stCondLst>
                                        </p:cTn>
                                        <p:tgtEl>
                                          <p:spTgt spid="120018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5" dur="1000" decel="50000" fill="hold">
                                          <p:stCondLst>
                                            <p:cond delay="0"/>
                                          </p:stCondLst>
                                        </p:cTn>
                                        <p:tgtEl>
                                          <p:spTgt spid="1200186"/>
                                        </p:tgtEl>
                                        <p:attrNameLst>
                                          <p:attrName>ppt_x</p:attrName>
                                          <p:attrName>ppt_y</p:attrName>
                                        </p:attrNameLst>
                                      </p:cBhvr>
                                    </p:animMotion>
                                    <p:animEffect transition="in" filter="fade">
                                      <p:cBhvr>
                                        <p:cTn id="346" dur="1000"/>
                                        <p:tgtEl>
                                          <p:spTgt spid="1200186"/>
                                        </p:tgtEl>
                                      </p:cBhvr>
                                    </p:animEffect>
                                  </p:childTnLst>
                                </p:cTn>
                              </p:par>
                            </p:childTnLst>
                          </p:cTn>
                        </p:par>
                      </p:childTnLst>
                    </p:cTn>
                  </p:par>
                  <p:par>
                    <p:cTn id="347" fill="hold" nodeType="clickPar">
                      <p:stCondLst>
                        <p:cond delay="indefinite"/>
                      </p:stCondLst>
                      <p:childTnLst>
                        <p:par>
                          <p:cTn id="348" fill="hold" nodeType="withGroup">
                            <p:stCondLst>
                              <p:cond delay="0"/>
                            </p:stCondLst>
                            <p:childTnLst>
                              <p:par>
                                <p:cTn id="349" presetID="52" presetClass="entr" presetSubtype="0" fill="hold" nodeType="clickEffect">
                                  <p:stCondLst>
                                    <p:cond delay="0"/>
                                  </p:stCondLst>
                                  <p:childTnLst>
                                    <p:set>
                                      <p:cBhvr>
                                        <p:cTn id="350" dur="1" fill="hold">
                                          <p:stCondLst>
                                            <p:cond delay="0"/>
                                          </p:stCondLst>
                                        </p:cTn>
                                        <p:tgtEl>
                                          <p:spTgt spid="1200187"/>
                                        </p:tgtEl>
                                        <p:attrNameLst>
                                          <p:attrName>style.visibility</p:attrName>
                                        </p:attrNameLst>
                                      </p:cBhvr>
                                      <p:to>
                                        <p:strVal val="visible"/>
                                      </p:to>
                                    </p:set>
                                    <p:animScale>
                                      <p:cBhvr>
                                        <p:cTn id="351" dur="1000" decel="50000" fill="hold">
                                          <p:stCondLst>
                                            <p:cond delay="0"/>
                                          </p:stCondLst>
                                        </p:cTn>
                                        <p:tgtEl>
                                          <p:spTgt spid="12001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2" dur="1000" decel="50000" fill="hold">
                                          <p:stCondLst>
                                            <p:cond delay="0"/>
                                          </p:stCondLst>
                                        </p:cTn>
                                        <p:tgtEl>
                                          <p:spTgt spid="1200187"/>
                                        </p:tgtEl>
                                        <p:attrNameLst>
                                          <p:attrName>ppt_x</p:attrName>
                                          <p:attrName>ppt_y</p:attrName>
                                        </p:attrNameLst>
                                      </p:cBhvr>
                                    </p:animMotion>
                                    <p:animEffect transition="in" filter="fade">
                                      <p:cBhvr>
                                        <p:cTn id="353" dur="1000"/>
                                        <p:tgtEl>
                                          <p:spTgt spid="1200187"/>
                                        </p:tgtEl>
                                      </p:cBhvr>
                                    </p:animEffect>
                                  </p:childTnLst>
                                </p:cTn>
                              </p:par>
                            </p:childTnLst>
                          </p:cTn>
                        </p:par>
                        <p:par>
                          <p:cTn id="354" fill="hold" nodeType="afterGroup">
                            <p:stCondLst>
                              <p:cond delay="1000"/>
                            </p:stCondLst>
                            <p:childTnLst>
                              <p:par>
                                <p:cTn id="355" presetID="52" presetClass="entr" presetSubtype="0" fill="hold" nodeType="afterEffect">
                                  <p:stCondLst>
                                    <p:cond delay="0"/>
                                  </p:stCondLst>
                                  <p:childTnLst>
                                    <p:set>
                                      <p:cBhvr>
                                        <p:cTn id="356" dur="1" fill="hold">
                                          <p:stCondLst>
                                            <p:cond delay="0"/>
                                          </p:stCondLst>
                                        </p:cTn>
                                        <p:tgtEl>
                                          <p:spTgt spid="1200188"/>
                                        </p:tgtEl>
                                        <p:attrNameLst>
                                          <p:attrName>style.visibility</p:attrName>
                                        </p:attrNameLst>
                                      </p:cBhvr>
                                      <p:to>
                                        <p:strVal val="visible"/>
                                      </p:to>
                                    </p:set>
                                    <p:animScale>
                                      <p:cBhvr>
                                        <p:cTn id="357" dur="1000" decel="50000" fill="hold">
                                          <p:stCondLst>
                                            <p:cond delay="0"/>
                                          </p:stCondLst>
                                        </p:cTn>
                                        <p:tgtEl>
                                          <p:spTgt spid="120018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8" dur="1000" decel="50000" fill="hold">
                                          <p:stCondLst>
                                            <p:cond delay="0"/>
                                          </p:stCondLst>
                                        </p:cTn>
                                        <p:tgtEl>
                                          <p:spTgt spid="1200188"/>
                                        </p:tgtEl>
                                        <p:attrNameLst>
                                          <p:attrName>ppt_x</p:attrName>
                                          <p:attrName>ppt_y</p:attrName>
                                        </p:attrNameLst>
                                      </p:cBhvr>
                                    </p:animMotion>
                                    <p:animEffect transition="in" filter="fade">
                                      <p:cBhvr>
                                        <p:cTn id="359" dur="1000"/>
                                        <p:tgtEl>
                                          <p:spTgt spid="1200188"/>
                                        </p:tgtEl>
                                      </p:cBhvr>
                                    </p:animEffect>
                                  </p:childTnLst>
                                </p:cTn>
                              </p:par>
                            </p:childTnLst>
                          </p:cTn>
                        </p:par>
                      </p:childTnLst>
                    </p:cTn>
                  </p:par>
                  <p:par>
                    <p:cTn id="360" fill="hold" nodeType="clickPar">
                      <p:stCondLst>
                        <p:cond delay="indefinite"/>
                      </p:stCondLst>
                      <p:childTnLst>
                        <p:par>
                          <p:cTn id="361" fill="hold" nodeType="withGroup">
                            <p:stCondLst>
                              <p:cond delay="0"/>
                            </p:stCondLst>
                            <p:childTnLst>
                              <p:par>
                                <p:cTn id="362" presetID="52" presetClass="entr" presetSubtype="0" fill="hold" nodeType="clickEffect">
                                  <p:stCondLst>
                                    <p:cond delay="0"/>
                                  </p:stCondLst>
                                  <p:childTnLst>
                                    <p:set>
                                      <p:cBhvr>
                                        <p:cTn id="363" dur="1" fill="hold">
                                          <p:stCondLst>
                                            <p:cond delay="0"/>
                                          </p:stCondLst>
                                        </p:cTn>
                                        <p:tgtEl>
                                          <p:spTgt spid="1200189"/>
                                        </p:tgtEl>
                                        <p:attrNameLst>
                                          <p:attrName>style.visibility</p:attrName>
                                        </p:attrNameLst>
                                      </p:cBhvr>
                                      <p:to>
                                        <p:strVal val="visible"/>
                                      </p:to>
                                    </p:set>
                                    <p:animScale>
                                      <p:cBhvr>
                                        <p:cTn id="364" dur="1000" decel="50000" fill="hold">
                                          <p:stCondLst>
                                            <p:cond delay="0"/>
                                          </p:stCondLst>
                                        </p:cTn>
                                        <p:tgtEl>
                                          <p:spTgt spid="120018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5" dur="1000" decel="50000" fill="hold">
                                          <p:stCondLst>
                                            <p:cond delay="0"/>
                                          </p:stCondLst>
                                        </p:cTn>
                                        <p:tgtEl>
                                          <p:spTgt spid="1200189"/>
                                        </p:tgtEl>
                                        <p:attrNameLst>
                                          <p:attrName>ppt_x</p:attrName>
                                          <p:attrName>ppt_y</p:attrName>
                                        </p:attrNameLst>
                                      </p:cBhvr>
                                    </p:animMotion>
                                    <p:animEffect transition="in" filter="fade">
                                      <p:cBhvr>
                                        <p:cTn id="366" dur="1000"/>
                                        <p:tgtEl>
                                          <p:spTgt spid="1200189"/>
                                        </p:tgtEl>
                                      </p:cBhvr>
                                    </p:animEffect>
                                  </p:childTnLst>
                                </p:cTn>
                              </p:par>
                            </p:childTnLst>
                          </p:cTn>
                        </p:par>
                        <p:par>
                          <p:cTn id="367" fill="hold" nodeType="afterGroup">
                            <p:stCondLst>
                              <p:cond delay="1000"/>
                            </p:stCondLst>
                            <p:childTnLst>
                              <p:par>
                                <p:cTn id="368" presetID="52" presetClass="entr" presetSubtype="0" fill="hold" nodeType="afterEffect">
                                  <p:stCondLst>
                                    <p:cond delay="0"/>
                                  </p:stCondLst>
                                  <p:childTnLst>
                                    <p:set>
                                      <p:cBhvr>
                                        <p:cTn id="369" dur="1" fill="hold">
                                          <p:stCondLst>
                                            <p:cond delay="0"/>
                                          </p:stCondLst>
                                        </p:cTn>
                                        <p:tgtEl>
                                          <p:spTgt spid="1200190"/>
                                        </p:tgtEl>
                                        <p:attrNameLst>
                                          <p:attrName>style.visibility</p:attrName>
                                        </p:attrNameLst>
                                      </p:cBhvr>
                                      <p:to>
                                        <p:strVal val="visible"/>
                                      </p:to>
                                    </p:set>
                                    <p:animScale>
                                      <p:cBhvr>
                                        <p:cTn id="370" dur="1000" decel="50000" fill="hold">
                                          <p:stCondLst>
                                            <p:cond delay="0"/>
                                          </p:stCondLst>
                                        </p:cTn>
                                        <p:tgtEl>
                                          <p:spTgt spid="120019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1" dur="1000" decel="50000" fill="hold">
                                          <p:stCondLst>
                                            <p:cond delay="0"/>
                                          </p:stCondLst>
                                        </p:cTn>
                                        <p:tgtEl>
                                          <p:spTgt spid="1200190"/>
                                        </p:tgtEl>
                                        <p:attrNameLst>
                                          <p:attrName>ppt_x</p:attrName>
                                          <p:attrName>ppt_y</p:attrName>
                                        </p:attrNameLst>
                                      </p:cBhvr>
                                    </p:animMotion>
                                    <p:animEffect transition="in" filter="fade">
                                      <p:cBhvr>
                                        <p:cTn id="372" dur="1000"/>
                                        <p:tgtEl>
                                          <p:spTgt spid="1200190"/>
                                        </p:tgtEl>
                                      </p:cBhvr>
                                    </p:animEffect>
                                  </p:childTnLst>
                                </p:cTn>
                              </p:par>
                            </p:childTnLst>
                          </p:cTn>
                        </p:par>
                        <p:par>
                          <p:cTn id="373" fill="hold" nodeType="afterGroup">
                            <p:stCondLst>
                              <p:cond delay="2000"/>
                            </p:stCondLst>
                            <p:childTnLst>
                              <p:par>
                                <p:cTn id="374" presetID="52" presetClass="entr" presetSubtype="0" fill="hold" nodeType="afterEffect">
                                  <p:stCondLst>
                                    <p:cond delay="0"/>
                                  </p:stCondLst>
                                  <p:childTnLst>
                                    <p:set>
                                      <p:cBhvr>
                                        <p:cTn id="375" dur="1" fill="hold">
                                          <p:stCondLst>
                                            <p:cond delay="0"/>
                                          </p:stCondLst>
                                        </p:cTn>
                                        <p:tgtEl>
                                          <p:spTgt spid="1200191"/>
                                        </p:tgtEl>
                                        <p:attrNameLst>
                                          <p:attrName>style.visibility</p:attrName>
                                        </p:attrNameLst>
                                      </p:cBhvr>
                                      <p:to>
                                        <p:strVal val="visible"/>
                                      </p:to>
                                    </p:set>
                                    <p:animScale>
                                      <p:cBhvr>
                                        <p:cTn id="376" dur="1000" decel="50000" fill="hold">
                                          <p:stCondLst>
                                            <p:cond delay="0"/>
                                          </p:stCondLst>
                                        </p:cTn>
                                        <p:tgtEl>
                                          <p:spTgt spid="120019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7" dur="1000" decel="50000" fill="hold">
                                          <p:stCondLst>
                                            <p:cond delay="0"/>
                                          </p:stCondLst>
                                        </p:cTn>
                                        <p:tgtEl>
                                          <p:spTgt spid="1200191"/>
                                        </p:tgtEl>
                                        <p:attrNameLst>
                                          <p:attrName>ppt_x</p:attrName>
                                          <p:attrName>ppt_y</p:attrName>
                                        </p:attrNameLst>
                                      </p:cBhvr>
                                    </p:animMotion>
                                    <p:animEffect transition="in" filter="fade">
                                      <p:cBhvr>
                                        <p:cTn id="378" dur="1000"/>
                                        <p:tgtEl>
                                          <p:spTgt spid="1200191"/>
                                        </p:tgtEl>
                                      </p:cBhvr>
                                    </p:animEffect>
                                  </p:childTnLst>
                                </p:cTn>
                              </p:par>
                            </p:childTnLst>
                          </p:cTn>
                        </p:par>
                        <p:par>
                          <p:cTn id="379" fill="hold" nodeType="afterGroup">
                            <p:stCondLst>
                              <p:cond delay="3000"/>
                            </p:stCondLst>
                            <p:childTnLst>
                              <p:par>
                                <p:cTn id="380" presetID="9" presetClass="entr" presetSubtype="0" fill="hold" nodeType="afterEffect">
                                  <p:stCondLst>
                                    <p:cond delay="0"/>
                                  </p:stCondLst>
                                  <p:childTnLst>
                                    <p:set>
                                      <p:cBhvr>
                                        <p:cTn id="381" dur="1" fill="hold">
                                          <p:stCondLst>
                                            <p:cond delay="0"/>
                                          </p:stCondLst>
                                        </p:cTn>
                                        <p:tgtEl>
                                          <p:spTgt spid="1200192"/>
                                        </p:tgtEl>
                                        <p:attrNameLst>
                                          <p:attrName>style.visibility</p:attrName>
                                        </p:attrNameLst>
                                      </p:cBhvr>
                                      <p:to>
                                        <p:strVal val="visible"/>
                                      </p:to>
                                    </p:set>
                                    <p:animEffect transition="in" filter="dissolve">
                                      <p:cBhvr>
                                        <p:cTn id="382" dur="500"/>
                                        <p:tgtEl>
                                          <p:spTgt spid="1200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3C2159-4045-C2D0-C4D0-0D87185C9F14}"/>
              </a:ext>
            </a:extLst>
          </p:cNvPr>
          <p:cNvSpPr>
            <a:spLocks noGrp="1"/>
          </p:cNvSpPr>
          <p:nvPr>
            <p:ph type="sldNum" sz="quarter" idx="10"/>
          </p:nvPr>
        </p:nvSpPr>
        <p:spPr/>
        <p:txBody>
          <a:bodyPr/>
          <a:lstStyle/>
          <a:p>
            <a:pPr>
              <a:defRPr/>
            </a:pPr>
            <a:fld id="{EEFDD648-7296-40F4-8CF2-FFF431DBDC7A}" type="slidenum">
              <a:rPr lang="zh-CN" altLang="en-US" smtClean="0"/>
              <a:pPr>
                <a:defRPr/>
              </a:pPr>
              <a:t>52</a:t>
            </a:fld>
            <a:endParaRPr lang="en-US" altLang="zh-CN"/>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256C9AA-D12C-BE4E-E83E-83FF8AFDE314}"/>
                  </a:ext>
                </a:extLst>
              </p:cNvPr>
              <p:cNvSpPr txBox="1"/>
              <p:nvPr>
                <p:custDataLst>
                  <p:tags r:id="rId2"/>
                </p:custDataLst>
              </p:nvPr>
            </p:nvSpPr>
            <p:spPr>
              <a:xfrm>
                <a:off x="190500" y="817880"/>
                <a:ext cx="8763000" cy="2143125"/>
              </a:xfrm>
              <a:prstGeom prst="rect">
                <a:avLst/>
              </a:prstGeom>
              <a:noFill/>
            </p:spPr>
            <p:txBody>
              <a:bodyPr vert="horz" wrap="square" rtlCol="0" anchor="ctr" anchorCtr="0">
                <a:noAutofit/>
              </a:bodyPr>
              <a:lstStyle/>
              <a:p>
                <a:r>
                  <a:rPr lang="zh-CN" altLang="en-US" sz="2800" dirty="0"/>
                  <a:t>反馈放大电路方框图如图所示，已知其开环电压增益</a:t>
                </a:r>
                <a14:m>
                  <m:oMath xmlns:m="http://schemas.openxmlformats.org/officeDocument/2006/math">
                    <m:acc>
                      <m:accPr>
                        <m:chr m:val="̇"/>
                        <m:ctrlPr>
                          <a:rPr lang="zh-CN" altLang="en-US" sz="2800" i="1" smtClean="0">
                            <a:latin typeface="Cambria Math" panose="02040503050406030204" pitchFamily="18" charset="0"/>
                          </a:rPr>
                        </m:ctrlPr>
                      </m:accPr>
                      <m:e>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𝐴</m:t>
                            </m:r>
                          </m:e>
                          <m:sub>
                            <m:r>
                              <a:rPr lang="en-US" altLang="zh-CN" sz="2800" b="0" i="1" smtClean="0">
                                <a:latin typeface="Cambria Math" panose="02040503050406030204" pitchFamily="18" charset="0"/>
                              </a:rPr>
                              <m:t>𝑢</m:t>
                            </m:r>
                          </m:sub>
                        </m:sSub>
                      </m:e>
                    </m:acc>
                  </m:oMath>
                </a14:m>
                <a:r>
                  <a:rPr lang="en-US" altLang="zh-CN" sz="2800" dirty="0"/>
                  <a:t>=2000</a:t>
                </a:r>
                <a:r>
                  <a:rPr lang="zh-CN" altLang="en-US" sz="2800" dirty="0"/>
                  <a:t>，反馈系数</a:t>
                </a:r>
                <a14:m>
                  <m:oMath xmlns:m="http://schemas.openxmlformats.org/officeDocument/2006/math">
                    <m:acc>
                      <m:accPr>
                        <m:chr m:val="̇"/>
                        <m:ctrlPr>
                          <a:rPr lang="zh-CN" altLang="en-US" sz="2800" i="1">
                            <a:latin typeface="Cambria Math" panose="02040503050406030204" pitchFamily="18" charset="0"/>
                          </a:rPr>
                        </m:ctrlPr>
                      </m:acc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𝐹</m:t>
                            </m:r>
                          </m:e>
                          <m:sub>
                            <m:r>
                              <a:rPr lang="en-US" altLang="zh-CN" sz="2800" i="1">
                                <a:latin typeface="Cambria Math" panose="02040503050406030204" pitchFamily="18" charset="0"/>
                              </a:rPr>
                              <m:t>𝑢</m:t>
                            </m:r>
                          </m:sub>
                        </m:sSub>
                      </m:e>
                    </m:acc>
                  </m:oMath>
                </a14:m>
                <a:r>
                  <a:rPr lang="en-US" altLang="zh-CN" sz="2800" dirty="0"/>
                  <a:t>=0.05</a:t>
                </a:r>
                <a:r>
                  <a:rPr lang="zh-CN" altLang="en-US" sz="2800" dirty="0"/>
                  <a:t>。若输出电压</a:t>
                </a:r>
                <a14:m>
                  <m:oMath xmlns:m="http://schemas.openxmlformats.org/officeDocument/2006/math">
                    <m:acc>
                      <m:accPr>
                        <m:chr m:val="̇"/>
                        <m:ctrlPr>
                          <a:rPr lang="zh-CN" altLang="en-US" sz="2800" i="1">
                            <a:latin typeface="Cambria Math" panose="02040503050406030204" pitchFamily="18" charset="0"/>
                          </a:rPr>
                        </m:ctrlPr>
                      </m:acc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𝑈</m:t>
                            </m:r>
                          </m:e>
                          <m:sub>
                            <m:r>
                              <a:rPr lang="en-US" altLang="zh-CN" sz="2800" b="0" i="1" smtClean="0">
                                <a:latin typeface="Cambria Math" panose="02040503050406030204" pitchFamily="18" charset="0"/>
                              </a:rPr>
                              <m:t>𝑜</m:t>
                            </m:r>
                          </m:sub>
                        </m:sSub>
                      </m:e>
                    </m:acc>
                  </m:oMath>
                </a14:m>
                <a:r>
                  <a:rPr lang="zh-CN" altLang="en-US" sz="2800" dirty="0"/>
                  <a:t>= 2V，求输入电压</a:t>
                </a:r>
                <a:r>
                  <a:rPr lang="zh-CN" altLang="en-US" sz="2800" dirty="0">
                    <a:solidFill>
                      <a:srgbClr val="639EF4"/>
                    </a:solidFill>
                  </a:rPr>
                  <a:t> </a:t>
                </a:r>
                <a:r>
                  <a:rPr lang="en-US" altLang="zh-CN" sz="2800" dirty="0">
                    <a:solidFill>
                      <a:srgbClr val="639EF4"/>
                    </a:solidFill>
                  </a:rPr>
                  <a:t>[</a:t>
                </a:r>
                <a:r>
                  <a:rPr lang="zh-CN" altLang="en-US" sz="2800" dirty="0">
                    <a:solidFill>
                      <a:srgbClr val="639EF4"/>
                    </a:solidFill>
                  </a:rPr>
                  <a:t>填空</a:t>
                </a:r>
                <a:r>
                  <a:rPr lang="en-US" altLang="zh-CN" sz="2800" dirty="0">
                    <a:solidFill>
                      <a:srgbClr val="639EF4"/>
                    </a:solidFill>
                  </a:rPr>
                  <a:t>1]</a:t>
                </a:r>
                <a:r>
                  <a:rPr lang="en-US" altLang="zh-CN" sz="2800" dirty="0">
                    <a:solidFill>
                      <a:srgbClr val="000000"/>
                    </a:solidFill>
                  </a:rPr>
                  <a:t> </a:t>
                </a:r>
                <a:r>
                  <a:rPr lang="zh-CN" altLang="en-US" sz="2800" dirty="0"/>
                  <a:t>、反馈电压</a:t>
                </a:r>
                <a:r>
                  <a:rPr lang="zh-CN" altLang="en-US" sz="2800" dirty="0">
                    <a:solidFill>
                      <a:srgbClr val="639EF4"/>
                    </a:solidFill>
                  </a:rPr>
                  <a:t> </a:t>
                </a:r>
                <a:r>
                  <a:rPr lang="en-US" altLang="zh-CN" sz="2800" dirty="0">
                    <a:solidFill>
                      <a:srgbClr val="639EF4"/>
                    </a:solidFill>
                  </a:rPr>
                  <a:t>[</a:t>
                </a:r>
                <a:r>
                  <a:rPr lang="zh-CN" altLang="en-US" sz="2800" dirty="0">
                    <a:solidFill>
                      <a:srgbClr val="639EF4"/>
                    </a:solidFill>
                  </a:rPr>
                  <a:t>填空</a:t>
                </a:r>
                <a:r>
                  <a:rPr lang="en-US" altLang="zh-CN" sz="2800" dirty="0">
                    <a:solidFill>
                      <a:srgbClr val="639EF4"/>
                    </a:solidFill>
                  </a:rPr>
                  <a:t>2]</a:t>
                </a:r>
                <a:r>
                  <a:rPr lang="en-US" altLang="zh-CN" sz="2800" dirty="0">
                    <a:solidFill>
                      <a:srgbClr val="000000"/>
                    </a:solidFill>
                  </a:rPr>
                  <a:t> </a:t>
                </a:r>
                <a:r>
                  <a:rPr lang="zh-CN" altLang="en-US" sz="2800" dirty="0"/>
                  <a:t> 、净输入电压</a:t>
                </a:r>
                <a:r>
                  <a:rPr lang="zh-CN" altLang="en-US" sz="2800" dirty="0">
                    <a:solidFill>
                      <a:srgbClr val="639EF4"/>
                    </a:solidFill>
                  </a:rPr>
                  <a:t> </a:t>
                </a:r>
                <a:r>
                  <a:rPr lang="en-US" altLang="zh-CN" sz="2800" dirty="0">
                    <a:solidFill>
                      <a:srgbClr val="639EF4"/>
                    </a:solidFill>
                  </a:rPr>
                  <a:t>[</a:t>
                </a:r>
                <a:r>
                  <a:rPr lang="zh-CN" altLang="en-US" sz="2800" dirty="0">
                    <a:solidFill>
                      <a:srgbClr val="639EF4"/>
                    </a:solidFill>
                  </a:rPr>
                  <a:t>填空</a:t>
                </a:r>
                <a:r>
                  <a:rPr lang="en-US" altLang="zh-CN" sz="2800" dirty="0">
                    <a:solidFill>
                      <a:srgbClr val="639EF4"/>
                    </a:solidFill>
                  </a:rPr>
                  <a:t>3]</a:t>
                </a:r>
                <a:r>
                  <a:rPr lang="en-US" altLang="zh-CN" sz="2800" dirty="0">
                    <a:solidFill>
                      <a:srgbClr val="000000"/>
                    </a:solidFill>
                  </a:rPr>
                  <a:t> </a:t>
                </a:r>
                <a:r>
                  <a:rPr lang="zh-CN" altLang="en-US" sz="2800" dirty="0"/>
                  <a:t>以及闭环放大倍数</a:t>
                </a:r>
                <a:r>
                  <a:rPr lang="zh-CN" altLang="en-US" sz="2800" dirty="0">
                    <a:solidFill>
                      <a:srgbClr val="639EF4"/>
                    </a:solidFill>
                  </a:rPr>
                  <a:t> </a:t>
                </a:r>
                <a:r>
                  <a:rPr lang="en-US" altLang="zh-CN" sz="2800" dirty="0">
                    <a:solidFill>
                      <a:srgbClr val="639EF4"/>
                    </a:solidFill>
                  </a:rPr>
                  <a:t>[</a:t>
                </a:r>
                <a:r>
                  <a:rPr lang="zh-CN" altLang="en-US" sz="2800" dirty="0">
                    <a:solidFill>
                      <a:srgbClr val="639EF4"/>
                    </a:solidFill>
                  </a:rPr>
                  <a:t>填空</a:t>
                </a:r>
                <a:r>
                  <a:rPr lang="en-US" altLang="zh-CN" sz="2800" dirty="0">
                    <a:solidFill>
                      <a:srgbClr val="639EF4"/>
                    </a:solidFill>
                  </a:rPr>
                  <a:t>4]</a:t>
                </a:r>
                <a:r>
                  <a:rPr lang="en-US" altLang="zh-CN" sz="2800" dirty="0">
                    <a:solidFill>
                      <a:srgbClr val="000000"/>
                    </a:solidFill>
                  </a:rPr>
                  <a:t> </a:t>
                </a:r>
                <a:r>
                  <a:rPr lang="zh-CN" altLang="en-US" sz="2800" dirty="0"/>
                  <a:t>的值。</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5" name="文本框 4">
                <a:extLst>
                  <a:ext uri="{FF2B5EF4-FFF2-40B4-BE49-F238E27FC236}">
                    <a16:creationId xmlns:a16="http://schemas.microsoft.com/office/drawing/2014/main" id="{9256C9AA-D12C-BE4E-E83E-83FF8AFDE314}"/>
                  </a:ext>
                </a:extLst>
              </p:cNvPr>
              <p:cNvSpPr txBox="1">
                <a:spLocks noRot="1" noChangeAspect="1" noMove="1" noResize="1" noEditPoints="1" noAdjustHandles="1" noChangeArrowheads="1" noChangeShapeType="1" noTextEdit="1"/>
              </p:cNvSpPr>
              <p:nvPr>
                <p:custDataLst>
                  <p:tags r:id="rId12"/>
                </p:custDataLst>
              </p:nvPr>
            </p:nvSpPr>
            <p:spPr>
              <a:xfrm>
                <a:off x="190500" y="817880"/>
                <a:ext cx="8763000" cy="2143125"/>
              </a:xfrm>
              <a:prstGeom prst="rect">
                <a:avLst/>
              </a:prstGeom>
              <a:blipFill>
                <a:blip r:embed="rId13"/>
                <a:stretch>
                  <a:fillRect l="-1391" b="-568"/>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FB14E4F8-D6ED-AA6F-2AEE-78AA286D7BE4}"/>
              </a:ext>
            </a:extLst>
          </p:cNvPr>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文本框 11">
            <a:extLst>
              <a:ext uri="{FF2B5EF4-FFF2-40B4-BE49-F238E27FC236}">
                <a16:creationId xmlns:a16="http://schemas.microsoft.com/office/drawing/2014/main" id="{368A8345-1C6E-EA70-DE2E-AF21A61E2F7F}"/>
              </a:ext>
            </a:extLst>
          </p:cNvPr>
          <p:cNvSpPr txBox="1"/>
          <p:nvPr>
            <p:custDataLst>
              <p:tags r:id="rId4"/>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p>
        </p:txBody>
      </p:sp>
      <p:pic>
        <p:nvPicPr>
          <p:cNvPr id="13" name="图片 -2147482418" descr="t8t2">
            <a:extLst>
              <a:ext uri="{FF2B5EF4-FFF2-40B4-BE49-F238E27FC236}">
                <a16:creationId xmlns:a16="http://schemas.microsoft.com/office/drawing/2014/main" id="{FB8C7389-A832-4BEA-FE3B-C7DB972DDADF}"/>
              </a:ext>
            </a:extLst>
          </p:cNvPr>
          <p:cNvPicPr>
            <a:picLocks noChangeAspect="1"/>
          </p:cNvPicPr>
          <p:nvPr/>
        </p:nvPicPr>
        <p:blipFill>
          <a:blip r:embed="rId14"/>
          <a:stretch>
            <a:fillRect/>
          </a:stretch>
        </p:blipFill>
        <p:spPr>
          <a:xfrm>
            <a:off x="935990" y="3331845"/>
            <a:ext cx="6282055" cy="1858645"/>
          </a:xfrm>
          <a:prstGeom prst="rect">
            <a:avLst/>
          </a:prstGeom>
          <a:noFill/>
          <a:ln w="9525">
            <a:noFill/>
          </a:ln>
        </p:spPr>
      </p:pic>
      <p:grpSp>
        <p:nvGrpSpPr>
          <p:cNvPr id="11" name="组合 10">
            <a:extLst>
              <a:ext uri="{FF2B5EF4-FFF2-40B4-BE49-F238E27FC236}">
                <a16:creationId xmlns:a16="http://schemas.microsoft.com/office/drawing/2014/main" id="{D3431559-8754-FFD9-5A65-57C793B5A23A}"/>
              </a:ext>
            </a:extLst>
          </p:cNvPr>
          <p:cNvGrpSpPr/>
          <p:nvPr>
            <p:custDataLst>
              <p:tags r:id="rId5"/>
            </p:custDataLst>
          </p:nvPr>
        </p:nvGrpSpPr>
        <p:grpSpPr>
          <a:xfrm>
            <a:off x="0" y="0"/>
            <a:ext cx="9144000" cy="635000"/>
            <a:chOff x="0" y="0"/>
            <a:chExt cx="9144000" cy="635000"/>
          </a:xfrm>
        </p:grpSpPr>
        <p:sp>
          <p:nvSpPr>
            <p:cNvPr id="7" name="TitleBackground">
              <a:extLst>
                <a:ext uri="{FF2B5EF4-FFF2-40B4-BE49-F238E27FC236}">
                  <a16:creationId xmlns:a16="http://schemas.microsoft.com/office/drawing/2014/main" id="{30CA3574-08FD-5D4D-4FA3-4AB5E1CF1478}"/>
                </a:ext>
              </a:extLst>
            </p:cNvPr>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a:extLst>
                <a:ext uri="{FF2B5EF4-FFF2-40B4-BE49-F238E27FC236}">
                  <a16:creationId xmlns:a16="http://schemas.microsoft.com/office/drawing/2014/main" id="{E7922F38-D3BD-827B-8757-517B90246207}"/>
                </a:ext>
              </a:extLst>
            </p:cNvPr>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a:extLst>
                <a:ext uri="{FF2B5EF4-FFF2-40B4-BE49-F238E27FC236}">
                  <a16:creationId xmlns:a16="http://schemas.microsoft.com/office/drawing/2014/main" id="{CB4A931A-BA5B-9E90-1EB3-C7FB2EF48BAC}"/>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10" name="TipText">
              <a:extLst>
                <a:ext uri="{FF2B5EF4-FFF2-40B4-BE49-F238E27FC236}">
                  <a16:creationId xmlns:a16="http://schemas.microsoft.com/office/drawing/2014/main" id="{3790956E-F4E0-C77D-FF2D-E54FD1B3F155}"/>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1A2F0B93-D81E-2B3E-380A-B9959F758C19}"/>
              </a:ext>
            </a:extLst>
          </p:cNvPr>
          <p:cNvPicPr>
            <a:picLocks/>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6819639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741E8-3BF8-54B6-A5E6-2BC6FB083D46}"/>
              </a:ext>
            </a:extLst>
          </p:cNvPr>
          <p:cNvSpPr>
            <a:spLocks noGrp="1"/>
          </p:cNvSpPr>
          <p:nvPr>
            <p:ph type="title"/>
          </p:nvPr>
        </p:nvSpPr>
        <p:spPr/>
        <p:txBody>
          <a:bodyPr/>
          <a:lstStyle/>
          <a:p>
            <a:endParaRPr lang="zh-CN" altLang="en-US" dirty="0"/>
          </a:p>
        </p:txBody>
      </p:sp>
      <p:sp>
        <p:nvSpPr>
          <p:cNvPr id="3" name="灯片编号占位符 2">
            <a:extLst>
              <a:ext uri="{FF2B5EF4-FFF2-40B4-BE49-F238E27FC236}">
                <a16:creationId xmlns:a16="http://schemas.microsoft.com/office/drawing/2014/main" id="{FEE17B86-0292-154C-DF97-A30874EBB8CE}"/>
              </a:ext>
            </a:extLst>
          </p:cNvPr>
          <p:cNvSpPr>
            <a:spLocks noGrp="1"/>
          </p:cNvSpPr>
          <p:nvPr>
            <p:ph type="sldNum" sz="quarter" idx="10"/>
          </p:nvPr>
        </p:nvSpPr>
        <p:spPr/>
        <p:txBody>
          <a:bodyPr/>
          <a:lstStyle/>
          <a:p>
            <a:pPr>
              <a:defRPr/>
            </a:pPr>
            <a:fld id="{87BCB6E0-038C-4452-9680-FCCE0D3E429B}" type="slidenum">
              <a:rPr lang="zh-CN" altLang="en-US" smtClean="0"/>
              <a:pPr>
                <a:defRPr/>
              </a:pPr>
              <a:t>53</a:t>
            </a:fld>
            <a:endParaRPr lang="en-US" altLang="zh-CN"/>
          </a:p>
        </p:txBody>
      </p:sp>
      <p:sp>
        <p:nvSpPr>
          <p:cNvPr id="7" name="AutoShape 7">
            <a:extLst>
              <a:ext uri="{FF2B5EF4-FFF2-40B4-BE49-F238E27FC236}">
                <a16:creationId xmlns:a16="http://schemas.microsoft.com/office/drawing/2014/main" id="{5C5146D3-E345-73F5-CC7B-31AD7C9CED76}"/>
              </a:ext>
            </a:extLst>
          </p:cNvPr>
          <p:cNvSpPr>
            <a:spLocks noChangeArrowheads="1"/>
          </p:cNvSpPr>
          <p:nvPr/>
        </p:nvSpPr>
        <p:spPr bwMode="auto">
          <a:xfrm>
            <a:off x="336550" y="1461534"/>
            <a:ext cx="8389938" cy="4815441"/>
          </a:xfrm>
          <a:prstGeom prst="roundRect">
            <a:avLst>
              <a:gd name="adj" fmla="val 5542"/>
            </a:avLst>
          </a:prstGeom>
          <a:noFill/>
          <a:ln w="38100">
            <a:solidFill>
              <a:srgbClr val="45836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3">
            <a:extLst>
              <a:ext uri="{FF2B5EF4-FFF2-40B4-BE49-F238E27FC236}">
                <a16:creationId xmlns:a16="http://schemas.microsoft.com/office/drawing/2014/main" id="{482307DD-60B5-0BBC-C0A2-33DD7B5B0B3B}"/>
              </a:ext>
            </a:extLst>
          </p:cNvPr>
          <p:cNvSpPr txBox="1">
            <a:spLocks noChangeArrowheads="1"/>
          </p:cNvSpPr>
          <p:nvPr/>
        </p:nvSpPr>
        <p:spPr>
          <a:xfrm>
            <a:off x="0" y="1707532"/>
            <a:ext cx="8726488" cy="4599789"/>
          </a:xfrm>
          <a:prstGeom prst="rect">
            <a:avLst/>
          </a:prstGeom>
        </p:spPr>
        <p:txBody>
          <a:bodyPr/>
          <a:lstStyle>
            <a:lvl1pPr marL="342900" indent="-342900" algn="l" rtl="0" eaLnBrk="0" fontAlgn="base" hangingPunct="0">
              <a:lnSpc>
                <a:spcPct val="120000"/>
              </a:lnSpc>
              <a:spcBef>
                <a:spcPct val="20000"/>
              </a:spcBef>
              <a:spcAft>
                <a:spcPct val="0"/>
              </a:spcAft>
              <a:buFont typeface="Wingdings" panose="05000000000000000000" pitchFamily="2" charset="2"/>
              <a:buChar char="n"/>
              <a:defRPr sz="2800">
                <a:solidFill>
                  <a:schemeClr val="tx1"/>
                </a:solidFill>
                <a:latin typeface="+mn-lt"/>
                <a:ea typeface="黑体" panose="02010609060101010101" pitchFamily="49" charset="-122"/>
                <a:cs typeface="+mn-cs"/>
              </a:defRPr>
            </a:lvl1pPr>
            <a:lvl2pPr marL="742950" indent="-285750" algn="l" rtl="0" eaLnBrk="0" fontAlgn="base" hangingPunct="0">
              <a:lnSpc>
                <a:spcPct val="120000"/>
              </a:lnSpc>
              <a:spcBef>
                <a:spcPct val="20000"/>
              </a:spcBef>
              <a:spcAft>
                <a:spcPct val="0"/>
              </a:spcAft>
              <a:buFont typeface="Wingdings" panose="05000000000000000000" pitchFamily="2" charset="2"/>
              <a:buChar char="Ø"/>
              <a:defRPr sz="2400">
                <a:solidFill>
                  <a:schemeClr val="tx1"/>
                </a:solidFill>
                <a:latin typeface="+mn-lt"/>
                <a:ea typeface="黑体" panose="02010609060101010101" pitchFamily="49" charset="-122"/>
              </a:defRPr>
            </a:lvl2pPr>
            <a:lvl3pPr marL="11430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3pPr>
            <a:lvl4pPr marL="16002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4pPr>
            <a:lvl5pPr marL="20574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457200" indent="457200" eaLnBrk="1" hangingPunct="1">
              <a:lnSpc>
                <a:spcPct val="150000"/>
              </a:lnSpc>
              <a:spcBef>
                <a:spcPct val="0"/>
              </a:spcBef>
              <a:buNone/>
              <a:defRPr/>
            </a:pPr>
            <a:r>
              <a:rPr lang="en-US" altLang="zh-CN" sz="2400" b="1" dirty="0">
                <a:solidFill>
                  <a:schemeClr val="accent2"/>
                </a:solidFill>
                <a:latin typeface="黑体" panose="02010609060101010101" pitchFamily="49" charset="-122"/>
              </a:rPr>
              <a:t>1. </a:t>
            </a:r>
            <a:r>
              <a:rPr lang="zh-CN" altLang="en-US" sz="2400" b="1" dirty="0">
                <a:solidFill>
                  <a:schemeClr val="accent2"/>
                </a:solidFill>
                <a:latin typeface="黑体" panose="02010609060101010101" pitchFamily="49" charset="-122"/>
                <a:sym typeface="+mn-ea"/>
              </a:rPr>
              <a:t>掌握</a:t>
            </a:r>
            <a:r>
              <a:rPr lang="zh-CN" altLang="en-US" sz="2400" b="1" dirty="0">
                <a:solidFill>
                  <a:schemeClr val="accent2"/>
                </a:solidFill>
                <a:latin typeface="黑体" panose="02010609060101010101" pitchFamily="49" charset="-122"/>
              </a:rPr>
              <a:t>反馈的基本概念；</a:t>
            </a:r>
            <a:endParaRPr lang="en-US" altLang="zh-CN" sz="2400" b="1" dirty="0">
              <a:solidFill>
                <a:schemeClr val="accent2"/>
              </a:solidFill>
              <a:latin typeface="黑体" panose="02010609060101010101" pitchFamily="49" charset="-122"/>
            </a:endParaRPr>
          </a:p>
          <a:p>
            <a:pPr marL="457200" indent="457200" eaLnBrk="1" hangingPunct="1">
              <a:lnSpc>
                <a:spcPct val="150000"/>
              </a:lnSpc>
              <a:spcBef>
                <a:spcPct val="0"/>
              </a:spcBef>
              <a:buNone/>
              <a:defRPr/>
            </a:pPr>
            <a:r>
              <a:rPr lang="en-US" altLang="zh-CN" sz="2400" b="1" dirty="0">
                <a:solidFill>
                  <a:schemeClr val="accent2"/>
                </a:solidFill>
                <a:latin typeface="黑体" panose="02010609060101010101" pitchFamily="49" charset="-122"/>
              </a:rPr>
              <a:t>2. </a:t>
            </a:r>
            <a:r>
              <a:rPr lang="zh-CN" altLang="en-US" sz="2400" b="1" dirty="0">
                <a:solidFill>
                  <a:schemeClr val="accent2"/>
                </a:solidFill>
                <a:latin typeface="黑体" panose="02010609060101010101" pitchFamily="49" charset="-122"/>
              </a:rPr>
              <a:t>掌握基本放大电路反馈的</a:t>
            </a:r>
            <a:r>
              <a:rPr lang="zh-CN" altLang="en-US" sz="2400" b="1" dirty="0">
                <a:solidFill>
                  <a:srgbClr val="FF0000"/>
                </a:solidFill>
                <a:latin typeface="黑体" panose="02010609060101010101" pitchFamily="49" charset="-122"/>
              </a:rPr>
              <a:t>判断方法</a:t>
            </a:r>
            <a:r>
              <a:rPr lang="zh-CN" altLang="en-US" sz="2400" b="1" dirty="0">
                <a:solidFill>
                  <a:schemeClr val="accent2"/>
                </a:solidFill>
                <a:latin typeface="黑体" panose="02010609060101010101" pitchFamily="49" charset="-122"/>
              </a:rPr>
              <a:t>：</a:t>
            </a:r>
            <a:endParaRPr lang="en-US" altLang="zh-CN" sz="2400" b="1" dirty="0">
              <a:solidFill>
                <a:schemeClr val="accent2"/>
              </a:solidFill>
              <a:latin typeface="黑体" panose="02010609060101010101" pitchFamily="49" charset="-122"/>
            </a:endParaRPr>
          </a:p>
          <a:p>
            <a:pPr marL="457200" indent="457200" eaLnBrk="1" hangingPunct="1">
              <a:lnSpc>
                <a:spcPct val="150000"/>
              </a:lnSpc>
              <a:spcBef>
                <a:spcPct val="0"/>
              </a:spcBef>
              <a:buNone/>
              <a:defRPr/>
            </a:pPr>
            <a:r>
              <a:rPr lang="zh-CN" altLang="en-US" sz="2400" b="1" dirty="0">
                <a:solidFill>
                  <a:srgbClr val="FF0000"/>
                </a:solidFill>
                <a:latin typeface="黑体" panose="02010609060101010101" pitchFamily="49" charset="-122"/>
              </a:rPr>
              <a:t>电压电流、串并联、正负</a:t>
            </a:r>
            <a:endParaRPr lang="en-US" altLang="zh-CN" sz="2400" b="1" dirty="0">
              <a:solidFill>
                <a:srgbClr val="FF0000"/>
              </a:solidFill>
              <a:latin typeface="黑体" panose="02010609060101010101" pitchFamily="49" charset="-122"/>
            </a:endParaRPr>
          </a:p>
          <a:p>
            <a:pPr marL="457200" indent="457200" eaLnBrk="1" hangingPunct="1">
              <a:lnSpc>
                <a:spcPct val="150000"/>
              </a:lnSpc>
              <a:spcBef>
                <a:spcPct val="0"/>
              </a:spcBef>
              <a:buNone/>
              <a:defRPr/>
            </a:pPr>
            <a:r>
              <a:rPr lang="zh-CN" altLang="en-US" sz="2400" b="1" dirty="0">
                <a:solidFill>
                  <a:srgbClr val="FF0000"/>
                </a:solidFill>
                <a:latin typeface="黑体" panose="02010609060101010101" pitchFamily="49" charset="-122"/>
              </a:rPr>
              <a:t>瞬时极性：</a:t>
            </a:r>
            <a:r>
              <a:rPr lang="zh-CN" altLang="en-US" sz="2400" b="1" dirty="0">
                <a:solidFill>
                  <a:schemeClr val="accent2"/>
                </a:solidFill>
                <a:latin typeface="黑体" panose="02010609060101010101" pitchFamily="49" charset="-122"/>
              </a:rPr>
              <a:t>从输入端施加，沿放大网络走到反馈引入点，再沿反馈网络回到输入回路。</a:t>
            </a:r>
            <a:endParaRPr lang="en-US" altLang="zh-CN" sz="2400" b="1" dirty="0">
              <a:solidFill>
                <a:schemeClr val="accent2"/>
              </a:solidFill>
              <a:latin typeface="黑体" panose="02010609060101010101" pitchFamily="49" charset="-122"/>
            </a:endParaRPr>
          </a:p>
          <a:p>
            <a:pPr marL="457200" indent="457200" eaLnBrk="1" hangingPunct="1">
              <a:lnSpc>
                <a:spcPct val="150000"/>
              </a:lnSpc>
              <a:spcBef>
                <a:spcPct val="0"/>
              </a:spcBef>
              <a:buNone/>
              <a:defRPr/>
            </a:pPr>
            <a:r>
              <a:rPr lang="en-US" altLang="zh-CN" sz="2400" b="1" dirty="0">
                <a:solidFill>
                  <a:schemeClr val="accent2"/>
                </a:solidFill>
                <a:latin typeface="黑体" panose="02010609060101010101" pitchFamily="49" charset="-122"/>
              </a:rPr>
              <a:t>3</a:t>
            </a:r>
            <a:r>
              <a:rPr lang="zh-CN" altLang="en-US" sz="2400" b="1" dirty="0">
                <a:solidFill>
                  <a:schemeClr val="accent2"/>
                </a:solidFill>
                <a:latin typeface="黑体" panose="02010609060101010101" pitchFamily="49" charset="-122"/>
              </a:rPr>
              <a:t>、负反馈放大电路一般表达式的意义；</a:t>
            </a:r>
          </a:p>
          <a:p>
            <a:pPr marL="457200" indent="457200" eaLnBrk="1" hangingPunct="1">
              <a:lnSpc>
                <a:spcPct val="150000"/>
              </a:lnSpc>
              <a:spcBef>
                <a:spcPct val="0"/>
              </a:spcBef>
              <a:buFont typeface="Wingdings" panose="05000000000000000000" pitchFamily="2" charset="2"/>
              <a:buNone/>
              <a:defRPr/>
            </a:pPr>
            <a:endParaRPr lang="en-US" altLang="zh-CN" sz="2000" b="1" dirty="0">
              <a:solidFill>
                <a:schemeClr val="accent2"/>
              </a:solidFill>
              <a:latin typeface="黑体" panose="02010609060101010101" pitchFamily="49" charset="-122"/>
            </a:endParaRPr>
          </a:p>
          <a:p>
            <a:pPr marL="457200" indent="457200" eaLnBrk="1" hangingPunct="1">
              <a:lnSpc>
                <a:spcPct val="150000"/>
              </a:lnSpc>
              <a:spcBef>
                <a:spcPct val="0"/>
              </a:spcBef>
              <a:buFont typeface="Wingdings" panose="05000000000000000000" pitchFamily="2" charset="2"/>
              <a:buNone/>
              <a:defRPr/>
            </a:pPr>
            <a:endParaRPr kumimoji="1" lang="en-US" altLang="zh-CN" sz="2400" kern="1200" dirty="0">
              <a:solidFill>
                <a:srgbClr val="3333CC"/>
              </a:solidFill>
              <a:latin typeface="+mj-lt"/>
              <a:ea typeface="楷体_GB2312" pitchFamily="49" charset="-122"/>
            </a:endParaRPr>
          </a:p>
          <a:p>
            <a:pPr marL="457200" indent="-457200" eaLnBrk="1" hangingPunct="1">
              <a:spcBef>
                <a:spcPct val="0"/>
              </a:spcBef>
              <a:buFont typeface="Wingdings" panose="05000000000000000000" pitchFamily="2" charset="2"/>
              <a:buNone/>
              <a:defRPr/>
            </a:pPr>
            <a:r>
              <a:rPr lang="en-US" altLang="zh-CN" b="1" kern="0" dirty="0">
                <a:solidFill>
                  <a:srgbClr val="458361"/>
                </a:solidFill>
              </a:rPr>
              <a:t>		</a:t>
            </a:r>
            <a:endParaRPr kumimoji="1" lang="en-US" altLang="zh-CN" kern="1200" dirty="0">
              <a:solidFill>
                <a:srgbClr val="FF0000"/>
              </a:solidFill>
              <a:latin typeface="Times New Roman" panose="02020603050405020304" pitchFamily="18" charset="0"/>
              <a:ea typeface="楷体_GB2312" pitchFamily="49" charset="-122"/>
            </a:endParaRPr>
          </a:p>
        </p:txBody>
      </p:sp>
      <p:sp>
        <p:nvSpPr>
          <p:cNvPr id="10" name="Text Box 6">
            <a:extLst>
              <a:ext uri="{FF2B5EF4-FFF2-40B4-BE49-F238E27FC236}">
                <a16:creationId xmlns:a16="http://schemas.microsoft.com/office/drawing/2014/main" id="{EB4A38A6-9004-DDA4-D13C-E2B55311CD70}"/>
              </a:ext>
            </a:extLst>
          </p:cNvPr>
          <p:cNvSpPr txBox="1">
            <a:spLocks noChangeArrowheads="1"/>
          </p:cNvSpPr>
          <p:nvPr/>
        </p:nvSpPr>
        <p:spPr bwMode="auto">
          <a:xfrm>
            <a:off x="2053126" y="1166381"/>
            <a:ext cx="3578354" cy="5801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458361"/>
                </a:solidFill>
                <a:effectLst/>
                <a:uLnTx/>
                <a:uFillTx/>
                <a:latin typeface="Arial" panose="020B0604020202020204" pitchFamily="34" charset="0"/>
                <a:ea typeface="宋体" panose="02010600030101010101" pitchFamily="2" charset="-122"/>
                <a:cs typeface="+mn-cs"/>
              </a:rPr>
              <a:t>    知 识  小</a:t>
            </a:r>
            <a:r>
              <a:rPr lang="zh-CN" altLang="en-US" sz="3200" b="1">
                <a:solidFill>
                  <a:srgbClr val="458361"/>
                </a:solidFill>
              </a:rPr>
              <a:t>  结</a:t>
            </a:r>
            <a:r>
              <a:rPr kumimoji="0" lang="zh-CN" altLang="en-US" sz="3200" b="1" i="0" u="none" strike="noStrike" kern="1200" cap="none" spc="0" normalizeH="0" baseline="0" noProof="0">
                <a:ln>
                  <a:noFill/>
                </a:ln>
                <a:solidFill>
                  <a:srgbClr val="458361"/>
                </a:solidFill>
                <a:effectLst/>
                <a:uLnTx/>
                <a:uFillTx/>
                <a:latin typeface="Arial" panose="020B0604020202020204" pitchFamily="34" charset="0"/>
                <a:ea typeface="宋体" panose="02010600030101010101" pitchFamily="2" charset="-122"/>
                <a:cs typeface="+mn-cs"/>
              </a:rPr>
              <a:t> </a:t>
            </a:r>
          </a:p>
        </p:txBody>
      </p:sp>
      <p:pic>
        <p:nvPicPr>
          <p:cNvPr id="11" name="Picture 13" descr="未标题-1">
            <a:extLst>
              <a:ext uri="{FF2B5EF4-FFF2-40B4-BE49-F238E27FC236}">
                <a16:creationId xmlns:a16="http://schemas.microsoft.com/office/drawing/2014/main" id="{4891E070-79A1-7813-127C-B2F366ED1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999621">
            <a:off x="5472113" y="904875"/>
            <a:ext cx="11001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4">
            <a:extLst>
              <a:ext uri="{FF2B5EF4-FFF2-40B4-BE49-F238E27FC236}">
                <a16:creationId xmlns:a16="http://schemas.microsoft.com/office/drawing/2014/main" id="{A5B5938D-7217-A807-CAFF-DF4D66D6AB2A}"/>
              </a:ext>
            </a:extLst>
          </p:cNvPr>
          <p:cNvSpPr>
            <a:spLocks noChangeArrowheads="1"/>
          </p:cNvSpPr>
          <p:nvPr/>
        </p:nvSpPr>
        <p:spPr bwMode="auto">
          <a:xfrm>
            <a:off x="1358937" y="909638"/>
            <a:ext cx="1533580" cy="1008776"/>
          </a:xfrm>
          <a:prstGeom prst="ellipse">
            <a:avLst/>
          </a:prstGeom>
          <a:gradFill rotWithShape="1">
            <a:gsLst>
              <a:gs pos="0">
                <a:srgbClr val="458361">
                  <a:alpha val="46999"/>
                </a:srgbClr>
              </a:gs>
              <a:gs pos="100000">
                <a:srgbClr val="203D2D">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Oval 10">
            <a:extLst>
              <a:ext uri="{FF2B5EF4-FFF2-40B4-BE49-F238E27FC236}">
                <a16:creationId xmlns:a16="http://schemas.microsoft.com/office/drawing/2014/main" id="{D072C767-D005-5FDD-9A8E-804EF9DFEE2D}"/>
              </a:ext>
            </a:extLst>
          </p:cNvPr>
          <p:cNvSpPr>
            <a:spLocks noChangeArrowheads="1"/>
          </p:cNvSpPr>
          <p:nvPr/>
        </p:nvSpPr>
        <p:spPr bwMode="auto">
          <a:xfrm>
            <a:off x="4644897" y="946027"/>
            <a:ext cx="1533580" cy="1008776"/>
          </a:xfrm>
          <a:prstGeom prst="ellipse">
            <a:avLst/>
          </a:prstGeom>
          <a:gradFill rotWithShape="1">
            <a:gsLst>
              <a:gs pos="0">
                <a:srgbClr val="458361">
                  <a:alpha val="46999"/>
                </a:srgbClr>
              </a:gs>
              <a:gs pos="100000">
                <a:srgbClr val="203D2D">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4" name="Picture 13" descr="未标题-1">
            <a:extLst>
              <a:ext uri="{FF2B5EF4-FFF2-40B4-BE49-F238E27FC236}">
                <a16:creationId xmlns:a16="http://schemas.microsoft.com/office/drawing/2014/main" id="{BA129B88-4DE5-F360-DF17-D7C9F7F26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26569">
            <a:off x="1201800" y="1251288"/>
            <a:ext cx="1099961" cy="834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59">
            <a:extLst>
              <a:ext uri="{FF2B5EF4-FFF2-40B4-BE49-F238E27FC236}">
                <a16:creationId xmlns:a16="http://schemas.microsoft.com/office/drawing/2014/main" id="{B5C99F1F-E7CD-E6B0-B3C4-15E7953BFB39}"/>
              </a:ext>
            </a:extLst>
          </p:cNvPr>
          <p:cNvSpPr>
            <a:spLocks noChangeArrowheads="1"/>
          </p:cNvSpPr>
          <p:nvPr/>
        </p:nvSpPr>
        <p:spPr bwMode="auto">
          <a:xfrm>
            <a:off x="935038" y="4868863"/>
            <a:ext cx="6881812"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50000"/>
              </a:lnSpc>
              <a:spcBef>
                <a:spcPct val="50000"/>
              </a:spcBef>
              <a:buFontTx/>
              <a:buNone/>
            </a:pPr>
            <a:r>
              <a:rPr lang="zh-CN" altLang="en-US" dirty="0">
                <a:solidFill>
                  <a:schemeClr val="accent2"/>
                </a:solidFill>
                <a:latin typeface="Arial" panose="020B0604020202020204" pitchFamily="34" charset="0"/>
                <a:ea typeface="宋体" panose="02010600030101010101" pitchFamily="2" charset="-122"/>
              </a:rPr>
              <a:t>作业：</a:t>
            </a:r>
            <a:r>
              <a:rPr lang="en-US" altLang="zh-CN" sz="2400" b="1" dirty="0">
                <a:solidFill>
                  <a:srgbClr val="FF0000"/>
                </a:solidFill>
                <a:latin typeface="微软雅黑" panose="020B0503020204020204" pitchFamily="34" charset="-122"/>
                <a:ea typeface="微软雅黑" panose="020B0503020204020204" pitchFamily="34" charset="-122"/>
                <a:sym typeface="+mn-ea"/>
              </a:rPr>
              <a:t>9.1-9.4</a:t>
            </a:r>
            <a:endParaRPr lang="zh-CN" altLang="en-US" sz="2400" dirty="0">
              <a:solidFill>
                <a:schemeClr val="accent2"/>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2117903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a:extLst>
              <a:ext uri="{FF2B5EF4-FFF2-40B4-BE49-F238E27FC236}">
                <a16:creationId xmlns:a16="http://schemas.microsoft.com/office/drawing/2014/main" id="{ECF5A033-F253-7D28-8F03-A048A8EDDD8A}"/>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ED8BDA0B-6518-4A90-BADD-2BC206003D10}" type="slidenum">
              <a:rPr lang="zh-CN" altLang="en-US" sz="1600" smtClean="0">
                <a:solidFill>
                  <a:srgbClr val="FFFF00"/>
                </a:solidFill>
                <a:ea typeface="宋体" panose="02010600030101010101" pitchFamily="2" charset="-122"/>
              </a:rPr>
              <a:pPr>
                <a:lnSpc>
                  <a:spcPct val="100000"/>
                </a:lnSpc>
                <a:spcBef>
                  <a:spcPct val="0"/>
                </a:spcBef>
                <a:buFontTx/>
                <a:buNone/>
              </a:pPr>
              <a:t>54</a:t>
            </a:fld>
            <a:endParaRPr lang="en-US" altLang="zh-CN" sz="1600">
              <a:solidFill>
                <a:srgbClr val="FFFF00"/>
              </a:solidFill>
              <a:ea typeface="宋体" panose="02010600030101010101" pitchFamily="2" charset="-122"/>
            </a:endParaRPr>
          </a:p>
        </p:txBody>
      </p:sp>
      <p:sp>
        <p:nvSpPr>
          <p:cNvPr id="6147" name="Rectangle 2">
            <a:extLst>
              <a:ext uri="{FF2B5EF4-FFF2-40B4-BE49-F238E27FC236}">
                <a16:creationId xmlns:a16="http://schemas.microsoft.com/office/drawing/2014/main" id="{D8A4E80A-B8D7-F380-F67B-5568603849AC}"/>
              </a:ext>
            </a:extLst>
          </p:cNvPr>
          <p:cNvSpPr>
            <a:spLocks noGrp="1" noChangeArrowheads="1"/>
          </p:cNvSpPr>
          <p:nvPr>
            <p:ph type="title"/>
          </p:nvPr>
        </p:nvSpPr>
        <p:spPr/>
        <p:txBody>
          <a:bodyPr/>
          <a:lstStyle/>
          <a:p>
            <a:r>
              <a:rPr lang="zh-CN" altLang="en-US"/>
              <a:t>第</a:t>
            </a:r>
            <a:r>
              <a:rPr lang="en-US" altLang="zh-CN"/>
              <a:t>9</a:t>
            </a:r>
            <a:r>
              <a:rPr lang="zh-CN" altLang="en-US"/>
              <a:t>章  负反馈放大电路</a:t>
            </a:r>
          </a:p>
        </p:txBody>
      </p:sp>
      <p:sp>
        <p:nvSpPr>
          <p:cNvPr id="6148" name="Rectangle 3">
            <a:extLst>
              <a:ext uri="{FF2B5EF4-FFF2-40B4-BE49-F238E27FC236}">
                <a16:creationId xmlns:a16="http://schemas.microsoft.com/office/drawing/2014/main" id="{1CA35555-E590-9433-BB80-3A221301AC28}"/>
              </a:ext>
            </a:extLst>
          </p:cNvPr>
          <p:cNvSpPr>
            <a:spLocks noGrp="1" noChangeArrowheads="1"/>
          </p:cNvSpPr>
          <p:nvPr>
            <p:ph type="body" idx="1"/>
          </p:nvPr>
        </p:nvSpPr>
        <p:spPr>
          <a:xfrm>
            <a:off x="684213" y="1196975"/>
            <a:ext cx="7772400" cy="4211638"/>
          </a:xfrm>
        </p:spPr>
        <p:txBody>
          <a:bodyPr/>
          <a:lstStyle/>
          <a:p>
            <a:pPr>
              <a:lnSpc>
                <a:spcPct val="200000"/>
              </a:lnSpc>
            </a:pPr>
            <a:r>
              <a:rPr lang="en-US" altLang="zh-CN" dirty="0">
                <a:hlinkClick r:id="rId2" action="ppaction://hlinksldjump">
                  <a:extLst>
                    <a:ext uri="{A12FA001-AC4F-418D-AE19-62706E023703}">
                      <ahyp:hlinkClr xmlns:ahyp="http://schemas.microsoft.com/office/drawing/2018/hyperlinkcolor" val="tx"/>
                    </a:ext>
                  </a:extLst>
                </a:hlinkClick>
              </a:rPr>
              <a:t>9.1</a:t>
            </a:r>
            <a:r>
              <a:rPr lang="zh-CN" altLang="en-US" dirty="0">
                <a:hlinkClick r:id="rId2" action="ppaction://hlinksldjump">
                  <a:extLst>
                    <a:ext uri="{A12FA001-AC4F-418D-AE19-62706E023703}">
                      <ahyp:hlinkClr xmlns:ahyp="http://schemas.microsoft.com/office/drawing/2018/hyperlinkcolor" val="tx"/>
                    </a:ext>
                  </a:extLst>
                </a:hlinkClick>
              </a:rPr>
              <a:t>　反馈的基本概念与分类</a:t>
            </a:r>
            <a:endParaRPr lang="zh-CN" altLang="en-US" dirty="0"/>
          </a:p>
          <a:p>
            <a:pPr>
              <a:lnSpc>
                <a:spcPct val="200000"/>
              </a:lnSpc>
            </a:pPr>
            <a:r>
              <a:rPr lang="en-US" altLang="zh-CN" dirty="0">
                <a:hlinkClick r:id="rId3" action="ppaction://hlinksldjump">
                  <a:extLst>
                    <a:ext uri="{A12FA001-AC4F-418D-AE19-62706E023703}">
                      <ahyp:hlinkClr xmlns:ahyp="http://schemas.microsoft.com/office/drawing/2018/hyperlinkcolor" val="tx"/>
                    </a:ext>
                  </a:extLst>
                </a:hlinkClick>
              </a:rPr>
              <a:t>9.2</a:t>
            </a:r>
            <a:r>
              <a:rPr lang="zh-CN" altLang="en-US" dirty="0">
                <a:hlinkClick r:id="rId3" action="ppaction://hlinksldjump">
                  <a:extLst>
                    <a:ext uri="{A12FA001-AC4F-418D-AE19-62706E023703}">
                      <ahyp:hlinkClr xmlns:ahyp="http://schemas.microsoft.com/office/drawing/2018/hyperlinkcolor" val="tx"/>
                    </a:ext>
                  </a:extLst>
                </a:hlinkClick>
              </a:rPr>
              <a:t>　负反馈放大电路的方框图及一般表达式</a:t>
            </a:r>
            <a:endParaRPr lang="zh-CN" altLang="en-US" dirty="0"/>
          </a:p>
          <a:p>
            <a:pPr>
              <a:lnSpc>
                <a:spcPct val="200000"/>
              </a:lnSpc>
            </a:pPr>
            <a:r>
              <a:rPr lang="en-US" altLang="zh-CN" dirty="0">
                <a:solidFill>
                  <a:schemeClr val="accent2"/>
                </a:solidFill>
              </a:rPr>
              <a:t>9.3</a:t>
            </a:r>
            <a:r>
              <a:rPr lang="zh-CN" altLang="en-US" dirty="0">
                <a:solidFill>
                  <a:schemeClr val="accent2"/>
                </a:solidFill>
              </a:rPr>
              <a:t>　负反馈对放大器性能的改善</a:t>
            </a:r>
          </a:p>
          <a:p>
            <a:pPr>
              <a:lnSpc>
                <a:spcPct val="200000"/>
              </a:lnSpc>
            </a:pPr>
            <a:r>
              <a:rPr lang="en-US" altLang="zh-CN" dirty="0"/>
              <a:t>9.4</a:t>
            </a:r>
            <a:r>
              <a:rPr lang="zh-CN" altLang="en-US" dirty="0"/>
              <a:t>　深度负反馈放大电路的分析计算</a:t>
            </a:r>
          </a:p>
        </p:txBody>
      </p:sp>
    </p:spTree>
    <p:extLst>
      <p:ext uri="{BB962C8B-B14F-4D97-AF65-F5344CB8AC3E}">
        <p14:creationId xmlns:p14="http://schemas.microsoft.com/office/powerpoint/2010/main" val="102739820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48D84-2164-1EB6-7F4F-0F789594FE56}"/>
              </a:ext>
            </a:extLst>
          </p:cNvPr>
          <p:cNvSpPr>
            <a:spLocks noGrp="1"/>
          </p:cNvSpPr>
          <p:nvPr>
            <p:ph type="title"/>
          </p:nvPr>
        </p:nvSpPr>
        <p:spPr>
          <a:xfrm>
            <a:off x="323850" y="260350"/>
            <a:ext cx="8316602" cy="720725"/>
          </a:xfrm>
        </p:spPr>
        <p:txBody>
          <a:bodyPr/>
          <a:lstStyle/>
          <a:p>
            <a:r>
              <a:rPr lang="en-US" altLang="zh-CN" sz="3600" dirty="0"/>
              <a:t>9.3</a:t>
            </a:r>
            <a:r>
              <a:rPr lang="zh-CN" altLang="en-US" dirty="0"/>
              <a:t> </a:t>
            </a:r>
            <a:r>
              <a:rPr lang="zh-CN" altLang="en-US" sz="3600" dirty="0"/>
              <a:t>负反馈对放大器性能的改善 </a:t>
            </a:r>
            <a:endParaRPr lang="zh-CN" altLang="en-US" dirty="0"/>
          </a:p>
        </p:txBody>
      </p:sp>
      <p:sp>
        <p:nvSpPr>
          <p:cNvPr id="4" name="灯片编号占位符 3">
            <a:extLst>
              <a:ext uri="{FF2B5EF4-FFF2-40B4-BE49-F238E27FC236}">
                <a16:creationId xmlns:a16="http://schemas.microsoft.com/office/drawing/2014/main" id="{8E43BB78-15ED-1E64-6D3B-A07EF7394428}"/>
              </a:ext>
            </a:extLst>
          </p:cNvPr>
          <p:cNvSpPr>
            <a:spLocks noGrp="1"/>
          </p:cNvSpPr>
          <p:nvPr>
            <p:ph type="sldNum" sz="quarter" idx="10"/>
          </p:nvPr>
        </p:nvSpPr>
        <p:spPr/>
        <p:txBody>
          <a:bodyPr/>
          <a:lstStyle/>
          <a:p>
            <a:pPr>
              <a:defRPr/>
            </a:pPr>
            <a:fld id="{2783BF1F-B166-4BB5-BA39-5002077885A0}" type="slidenum">
              <a:rPr lang="zh-CN" altLang="en-US" smtClean="0"/>
              <a:pPr>
                <a:defRPr/>
              </a:pPr>
              <a:t>55</a:t>
            </a:fld>
            <a:endParaRPr lang="en-US" altLang="zh-CN"/>
          </a:p>
        </p:txBody>
      </p:sp>
      <p:sp>
        <p:nvSpPr>
          <p:cNvPr id="7" name="矩形 6">
            <a:extLst>
              <a:ext uri="{FF2B5EF4-FFF2-40B4-BE49-F238E27FC236}">
                <a16:creationId xmlns:a16="http://schemas.microsoft.com/office/drawing/2014/main" id="{0DE224C5-49BA-D5D3-0B5A-A27C72CAD4F5}"/>
              </a:ext>
            </a:extLst>
          </p:cNvPr>
          <p:cNvSpPr/>
          <p:nvPr/>
        </p:nvSpPr>
        <p:spPr>
          <a:xfrm>
            <a:off x="735013" y="1106488"/>
            <a:ext cx="7345362" cy="461665"/>
          </a:xfrm>
          <a:prstGeom prst="rect">
            <a:avLst/>
          </a:prstGeom>
          <a:noFill/>
          <a:ln w="9525">
            <a:noFill/>
          </a:ln>
        </p:spPr>
        <p:txBody>
          <a:bodyPr anchor="t">
            <a:spAutoFit/>
          </a:bodyPr>
          <a:lstStyle/>
          <a:p>
            <a:r>
              <a:rPr lang="zh-CN" altLang="en-US" dirty="0">
                <a:solidFill>
                  <a:schemeClr val="tx2"/>
                </a:solidFill>
                <a:latin typeface="黑体" panose="02010609060101010101" pitchFamily="49" charset="-122"/>
              </a:rPr>
              <a:t>一、减小非线性失真</a:t>
            </a:r>
          </a:p>
        </p:txBody>
      </p:sp>
      <p:sp>
        <p:nvSpPr>
          <p:cNvPr id="3" name="标题 1122305">
            <a:extLst>
              <a:ext uri="{FF2B5EF4-FFF2-40B4-BE49-F238E27FC236}">
                <a16:creationId xmlns:a16="http://schemas.microsoft.com/office/drawing/2014/main" id="{BA0511A1-75E5-1E56-D4E5-98830C8F4083}"/>
              </a:ext>
            </a:extLst>
          </p:cNvPr>
          <p:cNvSpPr/>
          <p:nvPr/>
        </p:nvSpPr>
        <p:spPr>
          <a:xfrm>
            <a:off x="245110" y="1557020"/>
            <a:ext cx="5395595" cy="587375"/>
          </a:xfrm>
          <a:prstGeom prst="rect">
            <a:avLst/>
          </a:prstGeom>
          <a:noFill/>
          <a:ln w="9525">
            <a:noFill/>
            <a:miter/>
          </a:ln>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algn="l"/>
            <a:r>
              <a:rPr lang="zh-CN" altLang="en-US" sz="2000" dirty="0">
                <a:ln>
                  <a:noFill/>
                </a:ln>
                <a:solidFill>
                  <a:srgbClr val="000000"/>
                </a:solidFill>
                <a:latin typeface="思源宋体 Heavy" panose="02020900000000000000" charset="-122"/>
                <a:ea typeface="思源宋体 Heavy" panose="02020900000000000000" charset="-122"/>
              </a:rPr>
              <a:t>设基本放大电路的输出信号与输入信号同相。</a:t>
            </a:r>
          </a:p>
        </p:txBody>
      </p:sp>
      <p:sp>
        <p:nvSpPr>
          <p:cNvPr id="12" name="文本框 11">
            <a:extLst>
              <a:ext uri="{FF2B5EF4-FFF2-40B4-BE49-F238E27FC236}">
                <a16:creationId xmlns:a16="http://schemas.microsoft.com/office/drawing/2014/main" id="{951DE3A4-66BF-AEAD-A805-C436F113227F}"/>
              </a:ext>
            </a:extLst>
          </p:cNvPr>
          <p:cNvSpPr txBox="1"/>
          <p:nvPr/>
        </p:nvSpPr>
        <p:spPr>
          <a:xfrm>
            <a:off x="5244465" y="2254250"/>
            <a:ext cx="3609975" cy="1322070"/>
          </a:xfrm>
          <a:prstGeom prst="rect">
            <a:avLst/>
          </a:prstGeom>
          <a:solidFill>
            <a:schemeClr val="bg1">
              <a:lumMod val="85000"/>
            </a:schemeClr>
          </a:solidFill>
          <a:ln w="9525" cap="flat" cmpd="sng">
            <a:solidFill>
              <a:schemeClr val="tx1"/>
            </a:solidFill>
            <a:prstDash val="solid"/>
            <a:miter/>
            <a:headEnd type="none" w="med" len="med"/>
            <a:tailEnd type="none" w="med" len="med"/>
          </a:ln>
        </p:spPr>
        <p:txBody>
          <a:bodyPr wrap="square">
            <a:spAutoFit/>
          </a:bodyPr>
          <a:lstStyle/>
          <a:p>
            <a:pPr algn="just"/>
            <a:r>
              <a:rPr lang="zh-CN" altLang="en-US" sz="2000" b="1" dirty="0">
                <a:latin typeface="Times New Roman" panose="02020603050405020304" pitchFamily="18" charset="0"/>
                <a:ea typeface="思源宋体 Heavy" panose="02020900000000000000" charset="-122"/>
                <a:cs typeface="Times New Roman" panose="02020603050405020304" pitchFamily="18" charset="0"/>
              </a:rPr>
              <a:t>     </a:t>
            </a:r>
            <a:r>
              <a:rPr lang="en-US" altLang="zh-CN" sz="2000" b="1" dirty="0">
                <a:latin typeface="Times New Roman" panose="02020603050405020304" pitchFamily="18" charset="0"/>
                <a:ea typeface="思源宋体 Heavy" panose="02020900000000000000" charset="-122"/>
                <a:cs typeface="Times New Roman" panose="02020603050405020304" pitchFamily="18" charset="0"/>
              </a:rPr>
              <a:t>   </a:t>
            </a:r>
            <a:r>
              <a:rPr lang="zh-CN" altLang="en-US" sz="2000" b="1" dirty="0">
                <a:latin typeface="Times New Roman" panose="02020603050405020304" pitchFamily="18" charset="0"/>
                <a:ea typeface="思源宋体 Heavy" panose="02020900000000000000" charset="-122"/>
                <a:cs typeface="Times New Roman" panose="02020603050405020304" pitchFamily="18" charset="0"/>
              </a:rPr>
              <a:t>可以证明，</a:t>
            </a:r>
            <a:r>
              <a:rPr lang="zh-CN" altLang="en-US" sz="2000" b="1" dirty="0">
                <a:solidFill>
                  <a:srgbClr val="000000"/>
                </a:solidFill>
                <a:latin typeface="Times New Roman" panose="02020603050405020304" pitchFamily="18" charset="0"/>
                <a:ea typeface="思源宋体 Heavy" panose="02020900000000000000" charset="-122"/>
                <a:cs typeface="Times New Roman" panose="02020603050405020304" pitchFamily="18" charset="0"/>
              </a:rPr>
              <a:t>在引入负反馈前后输出量基波幅值相同的情况下，非线性失真减小到基本放大电路的</a:t>
            </a:r>
            <a:r>
              <a:rPr lang="en-US" altLang="zh-CN" sz="2000" b="1">
                <a:solidFill>
                  <a:srgbClr val="000000"/>
                </a:solidFill>
                <a:latin typeface="Times New Roman" panose="02020603050405020304" pitchFamily="18" charset="0"/>
                <a:ea typeface="思源宋体 Heavy" panose="02020900000000000000" charset="-122"/>
                <a:cs typeface="Times New Roman" panose="02020603050405020304" pitchFamily="18" charset="0"/>
              </a:rPr>
              <a:t>1/(1</a:t>
            </a:r>
            <a:r>
              <a:rPr lang="zh-CN" altLang="en-US" sz="2000" b="1" dirty="0">
                <a:solidFill>
                  <a:srgbClr val="000000"/>
                </a:solidFill>
                <a:latin typeface="Times New Roman" panose="02020603050405020304" pitchFamily="18" charset="0"/>
                <a:ea typeface="思源宋体 Heavy" panose="02020900000000000000" charset="-122"/>
                <a:cs typeface="Times New Roman" panose="02020603050405020304" pitchFamily="18" charset="0"/>
              </a:rPr>
              <a:t>＋</a:t>
            </a:r>
            <a:r>
              <a:rPr lang="en-US" altLang="zh-CN" sz="2000" b="1" i="1">
                <a:solidFill>
                  <a:srgbClr val="000000"/>
                </a:solidFill>
                <a:latin typeface="Times New Roman" panose="02020603050405020304" pitchFamily="18" charset="0"/>
                <a:ea typeface="思源宋体 Heavy" panose="02020900000000000000" charset="-122"/>
                <a:cs typeface="Times New Roman" panose="02020603050405020304" pitchFamily="18" charset="0"/>
              </a:rPr>
              <a:t>AF </a:t>
            </a:r>
            <a:r>
              <a:rPr lang="en-US" altLang="zh-CN" sz="2000" b="1">
                <a:solidFill>
                  <a:srgbClr val="000000"/>
                </a:solidFill>
                <a:latin typeface="Times New Roman" panose="02020603050405020304" pitchFamily="18" charset="0"/>
                <a:ea typeface="思源宋体 Heavy" panose="02020900000000000000" charset="-122"/>
                <a:cs typeface="Times New Roman" panose="02020603050405020304" pitchFamily="18" charset="0"/>
              </a:rPr>
              <a:t>)</a:t>
            </a:r>
            <a:r>
              <a:rPr lang="zh-CN" altLang="zh-CN" sz="2000" b="1">
                <a:solidFill>
                  <a:srgbClr val="000000"/>
                </a:solidFill>
                <a:latin typeface="Times New Roman" panose="02020603050405020304" pitchFamily="18" charset="0"/>
                <a:ea typeface="思源宋体 Heavy" panose="02020900000000000000" charset="-122"/>
                <a:cs typeface="Times New Roman" panose="02020603050405020304" pitchFamily="18" charset="0"/>
              </a:rPr>
              <a:t>。</a:t>
            </a:r>
          </a:p>
        </p:txBody>
      </p:sp>
      <p:graphicFrame>
        <p:nvGraphicFramePr>
          <p:cNvPr id="13" name="对象 12">
            <a:extLst>
              <a:ext uri="{FF2B5EF4-FFF2-40B4-BE49-F238E27FC236}">
                <a16:creationId xmlns:a16="http://schemas.microsoft.com/office/drawing/2014/main" id="{3F3D7D37-C4EA-3EB1-AB50-CA69DD088C29}"/>
              </a:ext>
            </a:extLst>
          </p:cNvPr>
          <p:cNvGraphicFramePr/>
          <p:nvPr/>
        </p:nvGraphicFramePr>
        <p:xfrm>
          <a:off x="254635" y="2099786"/>
          <a:ext cx="4632325" cy="1915160"/>
        </p:xfrm>
        <a:graphic>
          <a:graphicData uri="http://schemas.openxmlformats.org/presentationml/2006/ole">
            <mc:AlternateContent xmlns:mc="http://schemas.openxmlformats.org/markup-compatibility/2006">
              <mc:Choice xmlns:v="urn:schemas-microsoft-com:vml" Requires="v">
                <p:oleObj r:id="rId2" imgW="4359275" imgH="1809750" progId="Visio.Drawing.11">
                  <p:embed/>
                </p:oleObj>
              </mc:Choice>
              <mc:Fallback>
                <p:oleObj r:id="rId2" imgW="4359275" imgH="1809750" progId="Visio.Drawing.11">
                  <p:embed/>
                  <p:pic>
                    <p:nvPicPr>
                      <p:cNvPr id="1122311" name="对象 1122310"/>
                      <p:cNvPicPr/>
                      <p:nvPr/>
                    </p:nvPicPr>
                    <p:blipFill>
                      <a:blip r:embed="rId3"/>
                      <a:stretch>
                        <a:fillRect/>
                      </a:stretch>
                    </p:blipFill>
                    <p:spPr>
                      <a:xfrm>
                        <a:off x="254635" y="2099786"/>
                        <a:ext cx="4632325" cy="1915160"/>
                      </a:xfrm>
                      <a:prstGeom prst="rect">
                        <a:avLst/>
                      </a:prstGeom>
                      <a:noFill/>
                      <a:ln w="38100">
                        <a:miter/>
                      </a:ln>
                    </p:spPr>
                  </p:pic>
                </p:oleObj>
              </mc:Fallback>
            </mc:AlternateContent>
          </a:graphicData>
        </a:graphic>
      </p:graphicFrame>
      <p:graphicFrame>
        <p:nvGraphicFramePr>
          <p:cNvPr id="14" name="对象 13">
            <a:extLst>
              <a:ext uri="{FF2B5EF4-FFF2-40B4-BE49-F238E27FC236}">
                <a16:creationId xmlns:a16="http://schemas.microsoft.com/office/drawing/2014/main" id="{869C21F0-5D81-AF16-1C83-1CDFCD865EE5}"/>
              </a:ext>
            </a:extLst>
          </p:cNvPr>
          <p:cNvGraphicFramePr/>
          <p:nvPr/>
        </p:nvGraphicFramePr>
        <p:xfrm>
          <a:off x="253683" y="3946525"/>
          <a:ext cx="6084570" cy="2825750"/>
        </p:xfrm>
        <a:graphic>
          <a:graphicData uri="http://schemas.openxmlformats.org/presentationml/2006/ole">
            <mc:AlternateContent xmlns:mc="http://schemas.openxmlformats.org/markup-compatibility/2006">
              <mc:Choice xmlns:v="urn:schemas-microsoft-com:vml" Requires="v">
                <p:oleObj r:id="rId4" imgW="5730875" imgH="2665730" progId="Visio.Drawing.11">
                  <p:embed/>
                </p:oleObj>
              </mc:Choice>
              <mc:Fallback>
                <p:oleObj r:id="rId4" imgW="5730875" imgH="2665730" progId="Visio.Drawing.11">
                  <p:embed/>
                  <p:pic>
                    <p:nvPicPr>
                      <p:cNvPr id="1122315" name="对象 1122314"/>
                      <p:cNvPicPr/>
                      <p:nvPr/>
                    </p:nvPicPr>
                    <p:blipFill>
                      <a:blip r:embed="rId5"/>
                      <a:stretch>
                        <a:fillRect/>
                      </a:stretch>
                    </p:blipFill>
                    <p:spPr>
                      <a:xfrm>
                        <a:off x="253683" y="3946525"/>
                        <a:ext cx="6084570" cy="2825750"/>
                      </a:xfrm>
                      <a:prstGeom prst="rect">
                        <a:avLst/>
                      </a:prstGeom>
                      <a:noFill/>
                      <a:ln w="38100">
                        <a:noFill/>
                        <a:miter/>
                      </a:ln>
                    </p:spPr>
                  </p:pic>
                </p:oleObj>
              </mc:Fallback>
            </mc:AlternateContent>
          </a:graphicData>
        </a:graphic>
      </p:graphicFrame>
    </p:spTree>
    <p:extLst>
      <p:ext uri="{BB962C8B-B14F-4D97-AF65-F5344CB8AC3E}">
        <p14:creationId xmlns:p14="http://schemas.microsoft.com/office/powerpoint/2010/main" val="3254751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3" grpId="1"/>
      <p:bldP spid="12"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48D84-2164-1EB6-7F4F-0F789594FE56}"/>
              </a:ext>
            </a:extLst>
          </p:cNvPr>
          <p:cNvSpPr>
            <a:spLocks noGrp="1"/>
          </p:cNvSpPr>
          <p:nvPr>
            <p:ph type="title"/>
          </p:nvPr>
        </p:nvSpPr>
        <p:spPr>
          <a:xfrm>
            <a:off x="323850" y="260350"/>
            <a:ext cx="8316602" cy="720725"/>
          </a:xfrm>
        </p:spPr>
        <p:txBody>
          <a:bodyPr/>
          <a:lstStyle/>
          <a:p>
            <a:r>
              <a:rPr lang="en-US" altLang="zh-CN" sz="3600" dirty="0"/>
              <a:t>9.3</a:t>
            </a:r>
            <a:r>
              <a:rPr lang="zh-CN" altLang="en-US" dirty="0"/>
              <a:t> </a:t>
            </a:r>
            <a:r>
              <a:rPr lang="zh-CN" altLang="en-US" sz="3600" dirty="0"/>
              <a:t>负反馈对放大器性能的改善 </a:t>
            </a:r>
            <a:endParaRPr lang="zh-CN" altLang="en-US" dirty="0"/>
          </a:p>
        </p:txBody>
      </p:sp>
      <p:sp>
        <p:nvSpPr>
          <p:cNvPr id="4" name="灯片编号占位符 3">
            <a:extLst>
              <a:ext uri="{FF2B5EF4-FFF2-40B4-BE49-F238E27FC236}">
                <a16:creationId xmlns:a16="http://schemas.microsoft.com/office/drawing/2014/main" id="{8E43BB78-15ED-1E64-6D3B-A07EF7394428}"/>
              </a:ext>
            </a:extLst>
          </p:cNvPr>
          <p:cNvSpPr>
            <a:spLocks noGrp="1"/>
          </p:cNvSpPr>
          <p:nvPr>
            <p:ph type="sldNum" sz="quarter" idx="10"/>
          </p:nvPr>
        </p:nvSpPr>
        <p:spPr/>
        <p:txBody>
          <a:bodyPr/>
          <a:lstStyle/>
          <a:p>
            <a:pPr>
              <a:defRPr/>
            </a:pPr>
            <a:fld id="{2783BF1F-B166-4BB5-BA39-5002077885A0}" type="slidenum">
              <a:rPr lang="zh-CN" altLang="en-US" smtClean="0"/>
              <a:pPr>
                <a:defRPr/>
              </a:pPr>
              <a:t>56</a:t>
            </a:fld>
            <a:endParaRPr lang="en-US" altLang="zh-CN"/>
          </a:p>
        </p:txBody>
      </p:sp>
      <p:sp>
        <p:nvSpPr>
          <p:cNvPr id="7" name="矩形 6">
            <a:extLst>
              <a:ext uri="{FF2B5EF4-FFF2-40B4-BE49-F238E27FC236}">
                <a16:creationId xmlns:a16="http://schemas.microsoft.com/office/drawing/2014/main" id="{0DE224C5-49BA-D5D3-0B5A-A27C72CAD4F5}"/>
              </a:ext>
            </a:extLst>
          </p:cNvPr>
          <p:cNvSpPr/>
          <p:nvPr/>
        </p:nvSpPr>
        <p:spPr>
          <a:xfrm>
            <a:off x="735013" y="1106488"/>
            <a:ext cx="7345362" cy="461665"/>
          </a:xfrm>
          <a:prstGeom prst="rect">
            <a:avLst/>
          </a:prstGeom>
          <a:noFill/>
          <a:ln w="9525">
            <a:noFill/>
          </a:ln>
        </p:spPr>
        <p:txBody>
          <a:bodyPr anchor="t">
            <a:spAutoFit/>
          </a:bodyPr>
          <a:lstStyle/>
          <a:p>
            <a:r>
              <a:rPr lang="zh-CN" altLang="en-US" dirty="0">
                <a:solidFill>
                  <a:schemeClr val="tx2"/>
                </a:solidFill>
                <a:latin typeface="黑体" panose="02010609060101010101" pitchFamily="49" charset="-122"/>
              </a:rPr>
              <a:t>二、展宽通频带</a:t>
            </a:r>
          </a:p>
        </p:txBody>
      </p:sp>
      <p:sp>
        <p:nvSpPr>
          <p:cNvPr id="17" name="标题 1123329">
            <a:extLst>
              <a:ext uri="{FF2B5EF4-FFF2-40B4-BE49-F238E27FC236}">
                <a16:creationId xmlns:a16="http://schemas.microsoft.com/office/drawing/2014/main" id="{84F4C0C0-FB60-FF9E-9A4A-713531D07F3C}"/>
              </a:ext>
            </a:extLst>
          </p:cNvPr>
          <p:cNvSpPr/>
          <p:nvPr/>
        </p:nvSpPr>
        <p:spPr>
          <a:xfrm>
            <a:off x="250825" y="1483360"/>
            <a:ext cx="3314700" cy="587375"/>
          </a:xfrm>
          <a:prstGeom prst="rect">
            <a:avLst/>
          </a:prstGeom>
          <a:noFill/>
          <a:ln w="9525">
            <a:noFill/>
            <a:miter/>
          </a:ln>
        </p:spPr>
        <p:txBody>
          <a:bodyPr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algn="l"/>
            <a:r>
              <a:rPr lang="zh-CN" altLang="en-US" sz="2000" dirty="0">
                <a:solidFill>
                  <a:srgbClr val="000000"/>
                </a:solidFill>
                <a:latin typeface="思源宋体 Heavy" panose="02020900000000000000" charset="-122"/>
                <a:ea typeface="思源宋体 Heavy" panose="02020900000000000000" charset="-122"/>
              </a:rPr>
              <a:t>设反馈网络是纯电阻网络</a:t>
            </a:r>
          </a:p>
        </p:txBody>
      </p:sp>
      <p:graphicFrame>
        <p:nvGraphicFramePr>
          <p:cNvPr id="18" name="对象 17">
            <a:extLst>
              <a:ext uri="{FF2B5EF4-FFF2-40B4-BE49-F238E27FC236}">
                <a16:creationId xmlns:a16="http://schemas.microsoft.com/office/drawing/2014/main" id="{8A22DFE3-BC5F-55A9-BC16-DD4E32D20AC0}"/>
              </a:ext>
            </a:extLst>
          </p:cNvPr>
          <p:cNvGraphicFramePr>
            <a:graphicFrameLocks noChangeAspect="1"/>
          </p:cNvGraphicFramePr>
          <p:nvPr/>
        </p:nvGraphicFramePr>
        <p:xfrm>
          <a:off x="5279708" y="1992313"/>
          <a:ext cx="3613150" cy="2155825"/>
        </p:xfrm>
        <a:graphic>
          <a:graphicData uri="http://schemas.openxmlformats.org/presentationml/2006/ole">
            <mc:AlternateContent xmlns:mc="http://schemas.openxmlformats.org/markup-compatibility/2006">
              <mc:Choice xmlns:v="urn:schemas-microsoft-com:vml" Requires="v">
                <p:oleObj r:id="rId2" imgW="1803400" imgH="1079500" progId="Equation.3">
                  <p:embed/>
                </p:oleObj>
              </mc:Choice>
              <mc:Fallback>
                <p:oleObj r:id="rId2" imgW="1803400" imgH="1079500" progId="Equation.3">
                  <p:embed/>
                  <p:pic>
                    <p:nvPicPr>
                      <p:cNvPr id="1123336" name="对象 1123335"/>
                      <p:cNvPicPr/>
                      <p:nvPr/>
                    </p:nvPicPr>
                    <p:blipFill>
                      <a:blip r:embed="rId3"/>
                      <a:stretch>
                        <a:fillRect/>
                      </a:stretch>
                    </p:blipFill>
                    <p:spPr>
                      <a:xfrm>
                        <a:off x="5279708" y="1992313"/>
                        <a:ext cx="3613150" cy="2155825"/>
                      </a:xfrm>
                      <a:prstGeom prst="rect">
                        <a:avLst/>
                      </a:prstGeom>
                      <a:noFill/>
                      <a:ln w="38100">
                        <a:noFill/>
                        <a:miter/>
                      </a:ln>
                    </p:spPr>
                  </p:pic>
                </p:oleObj>
              </mc:Fallback>
            </mc:AlternateContent>
          </a:graphicData>
        </a:graphic>
      </p:graphicFrame>
      <p:sp>
        <p:nvSpPr>
          <p:cNvPr id="19" name="线形标注 1 1123337">
            <a:extLst>
              <a:ext uri="{FF2B5EF4-FFF2-40B4-BE49-F238E27FC236}">
                <a16:creationId xmlns:a16="http://schemas.microsoft.com/office/drawing/2014/main" id="{034E8BDD-240B-534C-AAB7-FC1ABE62F529}"/>
              </a:ext>
            </a:extLst>
          </p:cNvPr>
          <p:cNvSpPr/>
          <p:nvPr/>
        </p:nvSpPr>
        <p:spPr>
          <a:xfrm>
            <a:off x="3851910" y="1494156"/>
            <a:ext cx="3780430" cy="461666"/>
          </a:xfrm>
          <a:prstGeom prst="borderCallout1">
            <a:avLst>
              <a:gd name="adj1" fmla="val 14431"/>
              <a:gd name="adj2" fmla="val -3306"/>
              <a:gd name="adj3" fmla="val 387218"/>
              <a:gd name="adj4" fmla="val -24266"/>
            </a:avLst>
          </a:prstGeom>
          <a:solidFill>
            <a:schemeClr val="bg1">
              <a:lumMod val="85000"/>
            </a:schemeClr>
          </a:solidFill>
          <a:ln w="19050" cap="flat" cmpd="sng">
            <a:solidFill>
              <a:schemeClr val="tx1"/>
            </a:solidFill>
            <a:prstDash val="solid"/>
            <a:miter/>
            <a:headEnd type="none" w="med" len="med"/>
            <a:tailEnd type="none" w="med" len="med"/>
          </a:ln>
        </p:spPr>
        <p:txBody>
          <a:bodyPr/>
          <a:lstStyle/>
          <a:p>
            <a:pPr algn="ctr">
              <a:spcBef>
                <a:spcPct val="0"/>
              </a:spcBef>
            </a:pPr>
            <a:r>
              <a:rPr lang="zh-CN" altLang="en-US" dirty="0">
                <a:solidFill>
                  <a:schemeClr val="tx1"/>
                </a:solidFill>
                <a:latin typeface="思源宋体 Heavy" panose="02020900000000000000" charset="-122"/>
                <a:ea typeface="思源宋体 Heavy" panose="02020900000000000000" charset="-122"/>
              </a:rPr>
              <a:t>引入负反馈后的幅频特性</a:t>
            </a:r>
          </a:p>
        </p:txBody>
      </p:sp>
      <p:graphicFrame>
        <p:nvGraphicFramePr>
          <p:cNvPr id="20" name="对象 19">
            <a:extLst>
              <a:ext uri="{FF2B5EF4-FFF2-40B4-BE49-F238E27FC236}">
                <a16:creationId xmlns:a16="http://schemas.microsoft.com/office/drawing/2014/main" id="{272B41E5-6D4C-F665-AFEF-1F2F3EDA2952}"/>
              </a:ext>
            </a:extLst>
          </p:cNvPr>
          <p:cNvGraphicFramePr/>
          <p:nvPr/>
        </p:nvGraphicFramePr>
        <p:xfrm>
          <a:off x="4572000" y="4254818"/>
          <a:ext cx="4303713" cy="1266825"/>
        </p:xfrm>
        <a:graphic>
          <a:graphicData uri="http://schemas.openxmlformats.org/presentationml/2006/ole">
            <mc:AlternateContent xmlns:mc="http://schemas.openxmlformats.org/markup-compatibility/2006">
              <mc:Choice xmlns:v="urn:schemas-microsoft-com:vml" Requires="v">
                <p:oleObj r:id="rId4" imgW="2158365" imgH="635000" progId="Equation.3">
                  <p:embed/>
                </p:oleObj>
              </mc:Choice>
              <mc:Fallback>
                <p:oleObj r:id="rId4" imgW="2158365" imgH="635000" progId="Equation.3">
                  <p:embed/>
                  <p:pic>
                    <p:nvPicPr>
                      <p:cNvPr id="1123341" name="对象 1123340"/>
                      <p:cNvPicPr/>
                      <p:nvPr/>
                    </p:nvPicPr>
                    <p:blipFill>
                      <a:blip r:embed="rId5"/>
                      <a:stretch>
                        <a:fillRect/>
                      </a:stretch>
                    </p:blipFill>
                    <p:spPr>
                      <a:xfrm>
                        <a:off x="4572000" y="4254818"/>
                        <a:ext cx="4303713" cy="1266825"/>
                      </a:xfrm>
                      <a:prstGeom prst="rect">
                        <a:avLst/>
                      </a:prstGeom>
                      <a:solidFill>
                        <a:schemeClr val="bg1">
                          <a:lumMod val="85000"/>
                        </a:schemeClr>
                      </a:solidFill>
                      <a:ln w="9525" cap="flat" cmpd="sng">
                        <a:solidFill>
                          <a:schemeClr val="tx1"/>
                        </a:solidFill>
                        <a:prstDash val="solid"/>
                        <a:miter/>
                        <a:headEnd type="none" w="med" len="med"/>
                        <a:tailEnd type="none" w="med" len="med"/>
                      </a:ln>
                    </p:spPr>
                  </p:pic>
                </p:oleObj>
              </mc:Fallback>
            </mc:AlternateContent>
          </a:graphicData>
        </a:graphic>
      </p:graphicFrame>
      <p:sp>
        <p:nvSpPr>
          <p:cNvPr id="21" name="文本框 20">
            <a:extLst>
              <a:ext uri="{FF2B5EF4-FFF2-40B4-BE49-F238E27FC236}">
                <a16:creationId xmlns:a16="http://schemas.microsoft.com/office/drawing/2014/main" id="{0E3A6DF8-A36C-28EF-8B81-82293454E7B8}"/>
              </a:ext>
            </a:extLst>
          </p:cNvPr>
          <p:cNvSpPr txBox="1"/>
          <p:nvPr/>
        </p:nvSpPr>
        <p:spPr>
          <a:xfrm>
            <a:off x="395605" y="4565651"/>
            <a:ext cx="3421380" cy="645160"/>
          </a:xfrm>
          <a:prstGeom prst="rect">
            <a:avLst/>
          </a:prstGeom>
          <a:noFill/>
          <a:ln w="9525">
            <a:noFill/>
          </a:ln>
        </p:spPr>
        <p:txBody>
          <a:bodyPr wrap="square">
            <a:spAutoFit/>
          </a:bodyPr>
          <a:lstStyle/>
          <a:p>
            <a:r>
              <a:rPr lang="en-US" altLang="zh-CN">
                <a:latin typeface="思源宋体 Heavy" panose="02020900000000000000" charset="-122"/>
                <a:ea typeface="思源宋体 Heavy" panose="02020900000000000000" charset="-122"/>
                <a:cs typeface="思源宋体 Heavy" panose="02020900000000000000" charset="-122"/>
              </a:rPr>
              <a:t>        </a:t>
            </a:r>
            <a:r>
              <a:rPr lang="zh-CN" altLang="en-US">
                <a:latin typeface="思源宋体 Heavy" panose="02020900000000000000" charset="-122"/>
                <a:ea typeface="思源宋体 Heavy" panose="02020900000000000000" charset="-122"/>
                <a:cs typeface="思源宋体 Heavy" panose="02020900000000000000" charset="-122"/>
              </a:rPr>
              <a:t>可</a:t>
            </a:r>
            <a:r>
              <a:rPr lang="zh-CN" altLang="en-US" dirty="0">
                <a:latin typeface="思源宋体 Heavy" panose="02020900000000000000" charset="-122"/>
                <a:ea typeface="思源宋体 Heavy" panose="02020900000000000000" charset="-122"/>
                <a:cs typeface="思源宋体 Heavy" panose="02020900000000000000" charset="-122"/>
              </a:rPr>
              <a:t>推导出引入负反馈后的截止频率、通频带</a:t>
            </a:r>
            <a:endParaRPr lang="zh-CN" altLang="en-US">
              <a:latin typeface="思源宋体 Heavy" panose="02020900000000000000" charset="-122"/>
              <a:ea typeface="思源宋体 Heavy" panose="02020900000000000000" charset="-122"/>
              <a:cs typeface="思源宋体 Heavy" panose="02020900000000000000" charset="-122"/>
            </a:endParaRPr>
          </a:p>
        </p:txBody>
      </p:sp>
      <p:sp>
        <p:nvSpPr>
          <p:cNvPr id="22" name="右箭头 1123342">
            <a:extLst>
              <a:ext uri="{FF2B5EF4-FFF2-40B4-BE49-F238E27FC236}">
                <a16:creationId xmlns:a16="http://schemas.microsoft.com/office/drawing/2014/main" id="{3AC20842-1AB1-6AD4-248F-85706439B861}"/>
              </a:ext>
            </a:extLst>
          </p:cNvPr>
          <p:cNvSpPr/>
          <p:nvPr/>
        </p:nvSpPr>
        <p:spPr>
          <a:xfrm>
            <a:off x="3816350" y="4796155"/>
            <a:ext cx="647700" cy="179388"/>
          </a:xfrm>
          <a:prstGeom prst="rightArrow">
            <a:avLst>
              <a:gd name="adj1" fmla="val 50000"/>
              <a:gd name="adj2" fmla="val 90265"/>
            </a:avLst>
          </a:prstGeom>
          <a:solidFill>
            <a:schemeClr val="bg1">
              <a:lumMod val="85000"/>
            </a:schemeClr>
          </a:solidFill>
          <a:ln w="28575" cap="flat" cmpd="sng">
            <a:solidFill>
              <a:schemeClr val="tx1"/>
            </a:solidFill>
            <a:prstDash val="solid"/>
            <a:miter/>
            <a:headEnd type="none" w="med" len="med"/>
            <a:tailEnd type="none" w="med" len="med"/>
          </a:ln>
        </p:spPr>
        <p:txBody>
          <a:bodyPr/>
          <a:lstStyle/>
          <a:p>
            <a:endParaRPr lang="zh-CN" altLang="en-US"/>
          </a:p>
        </p:txBody>
      </p:sp>
      <p:graphicFrame>
        <p:nvGraphicFramePr>
          <p:cNvPr id="23" name="对象 22">
            <a:extLst>
              <a:ext uri="{FF2B5EF4-FFF2-40B4-BE49-F238E27FC236}">
                <a16:creationId xmlns:a16="http://schemas.microsoft.com/office/drawing/2014/main" id="{2414DBC5-932F-8E27-3C4E-66DD25C3A6F6}"/>
              </a:ext>
            </a:extLst>
          </p:cNvPr>
          <p:cNvGraphicFramePr/>
          <p:nvPr/>
        </p:nvGraphicFramePr>
        <p:xfrm>
          <a:off x="360363" y="1987868"/>
          <a:ext cx="4606925" cy="2503487"/>
        </p:xfrm>
        <a:graphic>
          <a:graphicData uri="http://schemas.openxmlformats.org/presentationml/2006/ole">
            <mc:AlternateContent xmlns:mc="http://schemas.openxmlformats.org/markup-compatibility/2006">
              <mc:Choice xmlns:v="urn:schemas-microsoft-com:vml" Requires="v">
                <p:oleObj r:id="rId6" imgW="5118735" imgH="2797175" progId="Visio.Drawing.11">
                  <p:embed/>
                </p:oleObj>
              </mc:Choice>
              <mc:Fallback>
                <p:oleObj r:id="rId6" imgW="5118735" imgH="2797175" progId="Visio.Drawing.11">
                  <p:embed/>
                  <p:pic>
                    <p:nvPicPr>
                      <p:cNvPr id="1123366" name="对象 1123365"/>
                      <p:cNvPicPr/>
                      <p:nvPr/>
                    </p:nvPicPr>
                    <p:blipFill>
                      <a:blip r:embed="rId7"/>
                      <a:stretch>
                        <a:fillRect/>
                      </a:stretch>
                    </p:blipFill>
                    <p:spPr>
                      <a:xfrm>
                        <a:off x="360363" y="1987868"/>
                        <a:ext cx="4606925" cy="2503487"/>
                      </a:xfrm>
                      <a:prstGeom prst="rect">
                        <a:avLst/>
                      </a:prstGeom>
                      <a:noFill/>
                      <a:ln w="38100">
                        <a:noFill/>
                        <a:miter/>
                      </a:ln>
                    </p:spPr>
                  </p:pic>
                </p:oleObj>
              </mc:Fallback>
            </mc:AlternateContent>
          </a:graphicData>
        </a:graphic>
      </p:graphicFrame>
      <p:graphicFrame>
        <p:nvGraphicFramePr>
          <p:cNvPr id="24" name="对象 23">
            <a:extLst>
              <a:ext uri="{FF2B5EF4-FFF2-40B4-BE49-F238E27FC236}">
                <a16:creationId xmlns:a16="http://schemas.microsoft.com/office/drawing/2014/main" id="{9D0D4779-4DA3-D782-3C95-1E2DE6B682DF}"/>
              </a:ext>
            </a:extLst>
          </p:cNvPr>
          <p:cNvGraphicFramePr/>
          <p:nvPr/>
        </p:nvGraphicFramePr>
        <p:xfrm>
          <a:off x="1384300" y="3303905"/>
          <a:ext cx="3048000" cy="582613"/>
        </p:xfrm>
        <a:graphic>
          <a:graphicData uri="http://schemas.openxmlformats.org/presentationml/2006/ole">
            <mc:AlternateContent xmlns:mc="http://schemas.openxmlformats.org/markup-compatibility/2006">
              <mc:Choice xmlns:v="urn:schemas-microsoft-com:vml" Requires="v">
                <p:oleObj r:id="rId8" imgW="3379470" imgH="654685" progId="Visio.Drawing.11">
                  <p:embed/>
                </p:oleObj>
              </mc:Choice>
              <mc:Fallback>
                <p:oleObj r:id="rId8" imgW="3379470" imgH="654685" progId="Visio.Drawing.11">
                  <p:embed/>
                  <p:pic>
                    <p:nvPicPr>
                      <p:cNvPr id="1123367" name="对象 1123366"/>
                      <p:cNvPicPr/>
                      <p:nvPr/>
                    </p:nvPicPr>
                    <p:blipFill>
                      <a:blip r:embed="rId9"/>
                      <a:stretch>
                        <a:fillRect/>
                      </a:stretch>
                    </p:blipFill>
                    <p:spPr>
                      <a:xfrm>
                        <a:off x="1384300" y="3303905"/>
                        <a:ext cx="3048000" cy="582613"/>
                      </a:xfrm>
                      <a:prstGeom prst="rect">
                        <a:avLst/>
                      </a:prstGeom>
                      <a:noFill/>
                      <a:ln w="38100">
                        <a:noFill/>
                        <a:miter/>
                      </a:ln>
                    </p:spPr>
                  </p:pic>
                </p:oleObj>
              </mc:Fallback>
            </mc:AlternateContent>
          </a:graphicData>
        </a:graphic>
      </p:graphicFrame>
      <p:graphicFrame>
        <p:nvGraphicFramePr>
          <p:cNvPr id="25" name="对象 24">
            <a:extLst>
              <a:ext uri="{FF2B5EF4-FFF2-40B4-BE49-F238E27FC236}">
                <a16:creationId xmlns:a16="http://schemas.microsoft.com/office/drawing/2014/main" id="{92A41344-B21E-4F7A-0CDC-AACD1F6A77E4}"/>
              </a:ext>
            </a:extLst>
          </p:cNvPr>
          <p:cNvGraphicFramePr/>
          <p:nvPr/>
        </p:nvGraphicFramePr>
        <p:xfrm>
          <a:off x="1512888" y="3302318"/>
          <a:ext cx="2811462" cy="974725"/>
        </p:xfrm>
        <a:graphic>
          <a:graphicData uri="http://schemas.openxmlformats.org/presentationml/2006/ole">
            <mc:AlternateContent xmlns:mc="http://schemas.openxmlformats.org/markup-compatibility/2006">
              <mc:Choice xmlns:v="urn:schemas-microsoft-com:vml" Requires="v">
                <p:oleObj r:id="rId10" imgW="3119755" imgH="1093470" progId="Visio.Drawing.11">
                  <p:embed/>
                </p:oleObj>
              </mc:Choice>
              <mc:Fallback>
                <p:oleObj r:id="rId10" imgW="3119755" imgH="1093470" progId="Visio.Drawing.11">
                  <p:embed/>
                  <p:pic>
                    <p:nvPicPr>
                      <p:cNvPr id="1123369" name="对象 1123368"/>
                      <p:cNvPicPr/>
                      <p:nvPr/>
                    </p:nvPicPr>
                    <p:blipFill>
                      <a:blip r:embed="rId11"/>
                      <a:stretch>
                        <a:fillRect/>
                      </a:stretch>
                    </p:blipFill>
                    <p:spPr>
                      <a:xfrm>
                        <a:off x="1512888" y="3302318"/>
                        <a:ext cx="2811462" cy="974725"/>
                      </a:xfrm>
                      <a:prstGeom prst="rect">
                        <a:avLst/>
                      </a:prstGeom>
                      <a:noFill/>
                      <a:ln w="38100">
                        <a:noFill/>
                        <a:miter/>
                      </a:ln>
                    </p:spPr>
                  </p:pic>
                </p:oleObj>
              </mc:Fallback>
            </mc:AlternateContent>
          </a:graphicData>
        </a:graphic>
      </p:graphicFrame>
      <p:graphicFrame>
        <p:nvGraphicFramePr>
          <p:cNvPr id="26" name="对象 25">
            <a:extLst>
              <a:ext uri="{FF2B5EF4-FFF2-40B4-BE49-F238E27FC236}">
                <a16:creationId xmlns:a16="http://schemas.microsoft.com/office/drawing/2014/main" id="{5353EB97-A721-5099-B02C-A7AD84880718}"/>
              </a:ext>
            </a:extLst>
          </p:cNvPr>
          <p:cNvGraphicFramePr>
            <a:graphicFrameLocks noChangeAspect="1"/>
          </p:cNvGraphicFramePr>
          <p:nvPr>
            <p:extLst>
              <p:ext uri="{D42A27DB-BD31-4B8C-83A1-F6EECF244321}">
                <p14:modId xmlns:p14="http://schemas.microsoft.com/office/powerpoint/2010/main" val="2719847497"/>
              </p:ext>
            </p:extLst>
          </p:nvPr>
        </p:nvGraphicFramePr>
        <p:xfrm>
          <a:off x="1548606" y="5919974"/>
          <a:ext cx="5830887" cy="803275"/>
        </p:xfrm>
        <a:graphic>
          <a:graphicData uri="http://schemas.openxmlformats.org/presentationml/2006/ole">
            <mc:AlternateContent xmlns:mc="http://schemas.openxmlformats.org/markup-compatibility/2006">
              <mc:Choice xmlns:v="urn:schemas-microsoft-com:vml" Requires="v">
                <p:oleObj name="Equation" r:id="rId12" imgW="5830995" imgH="803189" progId="Equation.DSMT4">
                  <p:embed/>
                </p:oleObj>
              </mc:Choice>
              <mc:Fallback>
                <p:oleObj name="Equation" r:id="rId12" imgW="5830995" imgH="803189" progId="Equation.DSMT4">
                  <p:embed/>
                  <p:pic>
                    <p:nvPicPr>
                      <p:cNvPr id="0" name=""/>
                      <p:cNvPicPr/>
                      <p:nvPr/>
                    </p:nvPicPr>
                    <p:blipFill>
                      <a:blip r:embed="rId13"/>
                      <a:stretch>
                        <a:fillRect/>
                      </a:stretch>
                    </p:blipFill>
                    <p:spPr>
                      <a:xfrm>
                        <a:off x="1548606" y="5919974"/>
                        <a:ext cx="5830887" cy="803275"/>
                      </a:xfrm>
                      <a:prstGeom prst="rect">
                        <a:avLst/>
                      </a:prstGeom>
                    </p:spPr>
                  </p:pic>
                </p:oleObj>
              </mc:Fallback>
            </mc:AlternateContent>
          </a:graphicData>
        </a:graphic>
      </p:graphicFrame>
    </p:spTree>
    <p:extLst>
      <p:ext uri="{BB962C8B-B14F-4D97-AF65-F5344CB8AC3E}">
        <p14:creationId xmlns:p14="http://schemas.microsoft.com/office/powerpoint/2010/main" val="14397030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p:tgtEl>
                                          <p:spTgt spid="17"/>
                                        </p:tgtEl>
                                        <p:attrNameLst>
                                          <p:attrName>ppt_y</p:attrName>
                                        </p:attrNameLst>
                                      </p:cBhvr>
                                      <p:tavLst>
                                        <p:tav tm="0">
                                          <p:val>
                                            <p:strVal val="#ppt_y+#ppt_h*1.125000"/>
                                          </p:val>
                                        </p:tav>
                                        <p:tav tm="100000">
                                          <p:val>
                                            <p:strVal val="#ppt_y"/>
                                          </p:val>
                                        </p:tav>
                                      </p:tavLst>
                                    </p:anim>
                                    <p:animEffect transition="in" filter="wipe(up)">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10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par>
                          <p:cTn id="47" fill="hold">
                            <p:stCondLst>
                              <p:cond delay="10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7" grpId="1"/>
      <p:bldP spid="19" grpId="0" bldLvl="0" animBg="1"/>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48D84-2164-1EB6-7F4F-0F789594FE56}"/>
              </a:ext>
            </a:extLst>
          </p:cNvPr>
          <p:cNvSpPr>
            <a:spLocks noGrp="1"/>
          </p:cNvSpPr>
          <p:nvPr>
            <p:ph type="title"/>
          </p:nvPr>
        </p:nvSpPr>
        <p:spPr>
          <a:xfrm>
            <a:off x="323850" y="260350"/>
            <a:ext cx="8316602" cy="720725"/>
          </a:xfrm>
        </p:spPr>
        <p:txBody>
          <a:bodyPr/>
          <a:lstStyle/>
          <a:p>
            <a:r>
              <a:rPr lang="en-US" altLang="zh-CN" sz="3600" dirty="0"/>
              <a:t>9.3</a:t>
            </a:r>
            <a:r>
              <a:rPr lang="zh-CN" altLang="en-US" dirty="0"/>
              <a:t> </a:t>
            </a:r>
            <a:r>
              <a:rPr lang="zh-CN" altLang="en-US" sz="3600" dirty="0"/>
              <a:t>负反馈对放大器性能的改善 </a:t>
            </a:r>
            <a:endParaRPr lang="zh-CN" altLang="en-US" dirty="0"/>
          </a:p>
        </p:txBody>
      </p:sp>
      <p:sp>
        <p:nvSpPr>
          <p:cNvPr id="4" name="灯片编号占位符 3">
            <a:extLst>
              <a:ext uri="{FF2B5EF4-FFF2-40B4-BE49-F238E27FC236}">
                <a16:creationId xmlns:a16="http://schemas.microsoft.com/office/drawing/2014/main" id="{8E43BB78-15ED-1E64-6D3B-A07EF7394428}"/>
              </a:ext>
            </a:extLst>
          </p:cNvPr>
          <p:cNvSpPr>
            <a:spLocks noGrp="1"/>
          </p:cNvSpPr>
          <p:nvPr>
            <p:ph type="sldNum" sz="quarter" idx="10"/>
          </p:nvPr>
        </p:nvSpPr>
        <p:spPr/>
        <p:txBody>
          <a:bodyPr/>
          <a:lstStyle/>
          <a:p>
            <a:pPr>
              <a:defRPr/>
            </a:pPr>
            <a:fld id="{2783BF1F-B166-4BB5-BA39-5002077885A0}" type="slidenum">
              <a:rPr lang="zh-CN" altLang="en-US" smtClean="0"/>
              <a:pPr>
                <a:defRPr/>
              </a:pPr>
              <a:t>57</a:t>
            </a:fld>
            <a:endParaRPr lang="en-US" altLang="zh-CN"/>
          </a:p>
        </p:txBody>
      </p:sp>
      <p:sp>
        <p:nvSpPr>
          <p:cNvPr id="7" name="矩形 6">
            <a:extLst>
              <a:ext uri="{FF2B5EF4-FFF2-40B4-BE49-F238E27FC236}">
                <a16:creationId xmlns:a16="http://schemas.microsoft.com/office/drawing/2014/main" id="{0DE224C5-49BA-D5D3-0B5A-A27C72CAD4F5}"/>
              </a:ext>
            </a:extLst>
          </p:cNvPr>
          <p:cNvSpPr/>
          <p:nvPr/>
        </p:nvSpPr>
        <p:spPr>
          <a:xfrm>
            <a:off x="735013" y="1106488"/>
            <a:ext cx="7345362" cy="461665"/>
          </a:xfrm>
          <a:prstGeom prst="rect">
            <a:avLst/>
          </a:prstGeom>
          <a:noFill/>
          <a:ln w="9525">
            <a:noFill/>
          </a:ln>
        </p:spPr>
        <p:txBody>
          <a:bodyPr anchor="t">
            <a:spAutoFit/>
          </a:bodyPr>
          <a:lstStyle/>
          <a:p>
            <a:r>
              <a:rPr lang="zh-CN" altLang="en-US" dirty="0">
                <a:solidFill>
                  <a:schemeClr val="tx2"/>
                </a:solidFill>
                <a:latin typeface="黑体" panose="02010609060101010101" pitchFamily="49" charset="-122"/>
              </a:rPr>
              <a:t>三、对输入输出电阻影响</a:t>
            </a:r>
          </a:p>
        </p:txBody>
      </p:sp>
      <p:graphicFrame>
        <p:nvGraphicFramePr>
          <p:cNvPr id="3" name="对象 2">
            <a:extLst>
              <a:ext uri="{FF2B5EF4-FFF2-40B4-BE49-F238E27FC236}">
                <a16:creationId xmlns:a16="http://schemas.microsoft.com/office/drawing/2014/main" id="{40C25765-27D6-C032-C574-8811B44D1631}"/>
              </a:ext>
            </a:extLst>
          </p:cNvPr>
          <p:cNvGraphicFramePr/>
          <p:nvPr>
            <p:extLst>
              <p:ext uri="{D42A27DB-BD31-4B8C-83A1-F6EECF244321}">
                <p14:modId xmlns:p14="http://schemas.microsoft.com/office/powerpoint/2010/main" val="2427979395"/>
              </p:ext>
            </p:extLst>
          </p:nvPr>
        </p:nvGraphicFramePr>
        <p:xfrm>
          <a:off x="4606608" y="5586115"/>
          <a:ext cx="2346325" cy="474345"/>
        </p:xfrm>
        <a:graphic>
          <a:graphicData uri="http://schemas.openxmlformats.org/presentationml/2006/ole">
            <mc:AlternateContent xmlns:mc="http://schemas.openxmlformats.org/markup-compatibility/2006">
              <mc:Choice xmlns:v="urn:schemas-microsoft-com:vml" Requires="v">
                <p:oleObj r:id="rId2" imgW="1065530" imgH="215900" progId="Equation.3">
                  <p:embed/>
                </p:oleObj>
              </mc:Choice>
              <mc:Fallback>
                <p:oleObj r:id="rId2" imgW="1065530" imgH="215900" progId="Equation.3">
                  <p:embed/>
                  <p:pic>
                    <p:nvPicPr>
                      <p:cNvPr id="1124355" name="对象 1124354"/>
                      <p:cNvPicPr/>
                      <p:nvPr/>
                    </p:nvPicPr>
                    <p:blipFill>
                      <a:blip r:embed="rId3"/>
                      <a:stretch>
                        <a:fillRect/>
                      </a:stretch>
                    </p:blipFill>
                    <p:spPr>
                      <a:xfrm>
                        <a:off x="4606608" y="5586115"/>
                        <a:ext cx="2346325" cy="474345"/>
                      </a:xfrm>
                      <a:prstGeom prst="rect">
                        <a:avLst/>
                      </a:prstGeom>
                      <a:solidFill>
                        <a:schemeClr val="bg1">
                          <a:lumMod val="85000"/>
                        </a:schemeClr>
                      </a:solidFill>
                      <a:ln w="9525" cap="flat" cmpd="sng">
                        <a:solidFill>
                          <a:schemeClr val="tx1"/>
                        </a:solidFill>
                        <a:prstDash val="solid"/>
                        <a:miter/>
                        <a:headEnd type="none" w="med" len="med"/>
                        <a:tailEnd type="none" w="med" len="med"/>
                      </a:ln>
                    </p:spPr>
                  </p:pic>
                </p:oleObj>
              </mc:Fallback>
            </mc:AlternateContent>
          </a:graphicData>
        </a:graphic>
      </p:graphicFrame>
      <p:sp>
        <p:nvSpPr>
          <p:cNvPr id="5" name="文本框 4">
            <a:extLst>
              <a:ext uri="{FF2B5EF4-FFF2-40B4-BE49-F238E27FC236}">
                <a16:creationId xmlns:a16="http://schemas.microsoft.com/office/drawing/2014/main" id="{C124FC03-9EDF-2E5D-A522-3F8CB919C1A7}"/>
              </a:ext>
            </a:extLst>
          </p:cNvPr>
          <p:cNvSpPr txBox="1"/>
          <p:nvPr/>
        </p:nvSpPr>
        <p:spPr>
          <a:xfrm>
            <a:off x="251778" y="2977535"/>
            <a:ext cx="3276600" cy="398780"/>
          </a:xfrm>
          <a:prstGeom prst="rect">
            <a:avLst/>
          </a:prstGeom>
          <a:noFill/>
          <a:ln w="9525">
            <a:noFill/>
          </a:ln>
        </p:spPr>
        <p:txBody>
          <a:bodyPr>
            <a:spAutoFit/>
          </a:bodyPr>
          <a:lstStyle/>
          <a:p>
            <a:r>
              <a:rPr lang="zh-CN" altLang="en-US" sz="2000" dirty="0">
                <a:solidFill>
                  <a:schemeClr val="tx1"/>
                </a:solidFill>
                <a:effectLst/>
                <a:latin typeface="思源宋体 Heavy" panose="02020900000000000000" charset="-122"/>
                <a:ea typeface="思源宋体 Heavy" panose="02020900000000000000" charset="-122"/>
              </a:rPr>
              <a:t>引入串联负反馈时</a:t>
            </a:r>
          </a:p>
        </p:txBody>
      </p:sp>
      <p:sp>
        <p:nvSpPr>
          <p:cNvPr id="6" name="文本框 5">
            <a:extLst>
              <a:ext uri="{FF2B5EF4-FFF2-40B4-BE49-F238E27FC236}">
                <a16:creationId xmlns:a16="http://schemas.microsoft.com/office/drawing/2014/main" id="{C6995DD0-9D71-CE71-A9BB-3897FABD1010}"/>
              </a:ext>
            </a:extLst>
          </p:cNvPr>
          <p:cNvSpPr txBox="1"/>
          <p:nvPr/>
        </p:nvSpPr>
        <p:spPr>
          <a:xfrm>
            <a:off x="244475" y="1988840"/>
            <a:ext cx="8669020" cy="728084"/>
          </a:xfrm>
          <a:prstGeom prst="rect">
            <a:avLst/>
          </a:prstGeom>
          <a:noFill/>
          <a:ln w="9525">
            <a:noFill/>
          </a:ln>
        </p:spPr>
        <p:txBody>
          <a:bodyPr wrap="square">
            <a:spAutoFit/>
          </a:bodyPr>
          <a:lstStyle/>
          <a:p>
            <a:pPr algn="just">
              <a:lnSpc>
                <a:spcPct val="110000"/>
              </a:lnSpc>
              <a:spcBef>
                <a:spcPct val="0"/>
              </a:spcBef>
            </a:pPr>
            <a:r>
              <a:rPr lang="en-US" altLang="zh-CN" sz="2000" dirty="0">
                <a:latin typeface="黑体" panose="02010609060101010101" pitchFamily="49" charset="-122"/>
                <a:cs typeface="思源宋体 Heavy" panose="02020900000000000000" charset="-122"/>
              </a:rPr>
              <a:t>   </a:t>
            </a:r>
            <a:r>
              <a:rPr lang="zh-CN" altLang="en-US" sz="2000" dirty="0">
                <a:latin typeface="黑体" panose="02010609060101010101" pitchFamily="49" charset="-122"/>
                <a:cs typeface="思源宋体 Heavy" panose="02020900000000000000" charset="-122"/>
              </a:rPr>
              <a:t>对输入电阻的影响仅与反馈网络和基本放大电路在输入端的接法有关，即决定于是串联反馈还是并联反馈。</a:t>
            </a:r>
          </a:p>
        </p:txBody>
      </p:sp>
      <p:graphicFrame>
        <p:nvGraphicFramePr>
          <p:cNvPr id="8" name="对象 7">
            <a:extLst>
              <a:ext uri="{FF2B5EF4-FFF2-40B4-BE49-F238E27FC236}">
                <a16:creationId xmlns:a16="http://schemas.microsoft.com/office/drawing/2014/main" id="{634E3AEF-7E41-0977-493B-715E060B00A3}"/>
              </a:ext>
            </a:extLst>
          </p:cNvPr>
          <p:cNvGraphicFramePr/>
          <p:nvPr>
            <p:extLst>
              <p:ext uri="{D42A27DB-BD31-4B8C-83A1-F6EECF244321}">
                <p14:modId xmlns:p14="http://schemas.microsoft.com/office/powerpoint/2010/main" val="4154510479"/>
              </p:ext>
            </p:extLst>
          </p:nvPr>
        </p:nvGraphicFramePr>
        <p:xfrm>
          <a:off x="4606608" y="3605868"/>
          <a:ext cx="1284287" cy="893762"/>
        </p:xfrm>
        <a:graphic>
          <a:graphicData uri="http://schemas.openxmlformats.org/presentationml/2006/ole">
            <mc:AlternateContent xmlns:mc="http://schemas.openxmlformats.org/markup-compatibility/2006">
              <mc:Choice xmlns:v="urn:schemas-microsoft-com:vml" Requires="v">
                <p:oleObj r:id="rId4" imgW="583565" imgH="405765" progId="Equation.DSMT4">
                  <p:embed/>
                </p:oleObj>
              </mc:Choice>
              <mc:Fallback>
                <p:oleObj r:id="rId4" imgW="583565" imgH="405765" progId="Equation.DSMT4">
                  <p:embed/>
                  <p:pic>
                    <p:nvPicPr>
                      <p:cNvPr id="1124360" name="对象 1124359"/>
                      <p:cNvPicPr/>
                      <p:nvPr/>
                    </p:nvPicPr>
                    <p:blipFill>
                      <a:blip r:embed="rId5"/>
                      <a:stretch>
                        <a:fillRect/>
                      </a:stretch>
                    </p:blipFill>
                    <p:spPr>
                      <a:xfrm>
                        <a:off x="4606608" y="3605868"/>
                        <a:ext cx="1284287" cy="893762"/>
                      </a:xfrm>
                      <a:prstGeom prst="rect">
                        <a:avLst/>
                      </a:prstGeom>
                      <a:noFill/>
                      <a:ln w="38100">
                        <a:miter/>
                      </a:ln>
                    </p:spPr>
                  </p:pic>
                </p:oleObj>
              </mc:Fallback>
            </mc:AlternateContent>
          </a:graphicData>
        </a:graphic>
      </p:graphicFrame>
      <p:graphicFrame>
        <p:nvGraphicFramePr>
          <p:cNvPr id="9" name="对象 8">
            <a:extLst>
              <a:ext uri="{FF2B5EF4-FFF2-40B4-BE49-F238E27FC236}">
                <a16:creationId xmlns:a16="http://schemas.microsoft.com/office/drawing/2014/main" id="{4BFF1FA5-45A0-420B-35EC-64BE39F36E9F}"/>
              </a:ext>
            </a:extLst>
          </p:cNvPr>
          <p:cNvGraphicFramePr>
            <a:graphicFrameLocks noGrp="1"/>
          </p:cNvGraphicFramePr>
          <p:nvPr>
            <p:extLst>
              <p:ext uri="{D42A27DB-BD31-4B8C-83A1-F6EECF244321}">
                <p14:modId xmlns:p14="http://schemas.microsoft.com/office/powerpoint/2010/main" val="3243390976"/>
              </p:ext>
            </p:extLst>
          </p:nvPr>
        </p:nvGraphicFramePr>
        <p:xfrm>
          <a:off x="4606608" y="4596150"/>
          <a:ext cx="4384675" cy="893445"/>
        </p:xfrm>
        <a:graphic>
          <a:graphicData uri="http://schemas.openxmlformats.org/presentationml/2006/ole">
            <mc:AlternateContent xmlns:mc="http://schemas.openxmlformats.org/markup-compatibility/2006">
              <mc:Choice xmlns:v="urn:schemas-microsoft-com:vml" Requires="v">
                <p:oleObj r:id="rId6" imgW="1991995" imgH="405765" progId="Equation.DSMT4">
                  <p:embed/>
                </p:oleObj>
              </mc:Choice>
              <mc:Fallback>
                <p:oleObj r:id="rId6" imgW="1991995" imgH="405765" progId="Equation.DSMT4">
                  <p:embed/>
                  <p:pic>
                    <p:nvPicPr>
                      <p:cNvPr id="1124361" name="对象 1124360"/>
                      <p:cNvPicPr/>
                      <p:nvPr/>
                    </p:nvPicPr>
                    <p:blipFill>
                      <a:blip r:embed="rId7"/>
                      <a:stretch>
                        <a:fillRect/>
                      </a:stretch>
                    </p:blipFill>
                    <p:spPr>
                      <a:xfrm>
                        <a:off x="4606608" y="4596150"/>
                        <a:ext cx="4384675" cy="893445"/>
                      </a:xfrm>
                      <a:prstGeom prst="rect">
                        <a:avLst/>
                      </a:prstGeom>
                      <a:noFill/>
                      <a:ln w="38100">
                        <a:miter/>
                      </a:ln>
                    </p:spPr>
                  </p:pic>
                </p:oleObj>
              </mc:Fallback>
            </mc:AlternateContent>
          </a:graphicData>
        </a:graphic>
      </p:graphicFrame>
      <p:graphicFrame>
        <p:nvGraphicFramePr>
          <p:cNvPr id="10" name="对象 9">
            <a:extLst>
              <a:ext uri="{FF2B5EF4-FFF2-40B4-BE49-F238E27FC236}">
                <a16:creationId xmlns:a16="http://schemas.microsoft.com/office/drawing/2014/main" id="{1F5AAEDB-AFE0-6D98-A7CE-1B574F5E4247}"/>
              </a:ext>
            </a:extLst>
          </p:cNvPr>
          <p:cNvGraphicFramePr/>
          <p:nvPr>
            <p:extLst>
              <p:ext uri="{D42A27DB-BD31-4B8C-83A1-F6EECF244321}">
                <p14:modId xmlns:p14="http://schemas.microsoft.com/office/powerpoint/2010/main" val="1018973942"/>
              </p:ext>
            </p:extLst>
          </p:nvPr>
        </p:nvGraphicFramePr>
        <p:xfrm>
          <a:off x="574358" y="3428385"/>
          <a:ext cx="3768725" cy="2816225"/>
        </p:xfrm>
        <a:graphic>
          <a:graphicData uri="http://schemas.openxmlformats.org/presentationml/2006/ole">
            <mc:AlternateContent xmlns:mc="http://schemas.openxmlformats.org/markup-compatibility/2006">
              <mc:Choice xmlns:v="urn:schemas-microsoft-com:vml" Requires="v">
                <p:oleObj r:id="rId8" imgW="2545715" imgH="1900555" progId="Visio.Drawing.11">
                  <p:embed/>
                </p:oleObj>
              </mc:Choice>
              <mc:Fallback>
                <p:oleObj r:id="rId8" imgW="2545715" imgH="1900555" progId="Visio.Drawing.11">
                  <p:embed/>
                  <p:pic>
                    <p:nvPicPr>
                      <p:cNvPr id="1124362" name="对象 1124361"/>
                      <p:cNvPicPr/>
                      <p:nvPr/>
                    </p:nvPicPr>
                    <p:blipFill>
                      <a:blip r:embed="rId9"/>
                      <a:stretch>
                        <a:fillRect/>
                      </a:stretch>
                    </p:blipFill>
                    <p:spPr>
                      <a:xfrm>
                        <a:off x="574358" y="3428385"/>
                        <a:ext cx="3768725" cy="2816225"/>
                      </a:xfrm>
                      <a:prstGeom prst="rect">
                        <a:avLst/>
                      </a:prstGeom>
                      <a:noFill/>
                      <a:ln w="38100">
                        <a:noFill/>
                        <a:miter/>
                      </a:ln>
                    </p:spPr>
                  </p:pic>
                </p:oleObj>
              </mc:Fallback>
            </mc:AlternateContent>
          </a:graphicData>
        </a:graphic>
      </p:graphicFrame>
      <p:sp>
        <p:nvSpPr>
          <p:cNvPr id="12" name="矩形 11">
            <a:extLst>
              <a:ext uri="{FF2B5EF4-FFF2-40B4-BE49-F238E27FC236}">
                <a16:creationId xmlns:a16="http://schemas.microsoft.com/office/drawing/2014/main" id="{5246AFF5-B4B5-4221-E882-2418FF7914DA}"/>
              </a:ext>
            </a:extLst>
          </p:cNvPr>
          <p:cNvSpPr/>
          <p:nvPr/>
        </p:nvSpPr>
        <p:spPr>
          <a:xfrm>
            <a:off x="1295636" y="1527175"/>
            <a:ext cx="7345362" cy="461665"/>
          </a:xfrm>
          <a:prstGeom prst="rect">
            <a:avLst/>
          </a:prstGeom>
          <a:noFill/>
          <a:ln w="9525">
            <a:noFill/>
          </a:ln>
        </p:spPr>
        <p:txBody>
          <a:bodyPr anchor="t">
            <a:spAutoFit/>
          </a:bodyPr>
          <a:lstStyle/>
          <a:p>
            <a:r>
              <a:rPr lang="en-US" altLang="zh-CN" dirty="0">
                <a:solidFill>
                  <a:schemeClr val="tx2"/>
                </a:solidFill>
                <a:latin typeface="黑体" panose="02010609060101010101" pitchFamily="49" charset="-122"/>
              </a:rPr>
              <a:t>1</a:t>
            </a:r>
            <a:r>
              <a:rPr lang="zh-CN" altLang="en-US" dirty="0">
                <a:solidFill>
                  <a:schemeClr val="tx2"/>
                </a:solidFill>
                <a:latin typeface="黑体" panose="02010609060101010101" pitchFamily="49" charset="-122"/>
              </a:rPr>
              <a:t>、对输入电阻影响</a:t>
            </a:r>
          </a:p>
        </p:txBody>
      </p:sp>
    </p:spTree>
    <p:extLst>
      <p:ext uri="{BB962C8B-B14F-4D97-AF65-F5344CB8AC3E}">
        <p14:creationId xmlns:p14="http://schemas.microsoft.com/office/powerpoint/2010/main" val="3607076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wipe(left)">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wipe(left)">
                                      <p:cBhvr>
                                        <p:cTn id="21" dur="500"/>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build="p"/>
      <p:bldP spid="6" grpId="0" build="p"/>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48D84-2164-1EB6-7F4F-0F789594FE56}"/>
              </a:ext>
            </a:extLst>
          </p:cNvPr>
          <p:cNvSpPr>
            <a:spLocks noGrp="1"/>
          </p:cNvSpPr>
          <p:nvPr>
            <p:ph type="title"/>
          </p:nvPr>
        </p:nvSpPr>
        <p:spPr>
          <a:xfrm>
            <a:off x="323850" y="260350"/>
            <a:ext cx="8316602" cy="720725"/>
          </a:xfrm>
        </p:spPr>
        <p:txBody>
          <a:bodyPr/>
          <a:lstStyle/>
          <a:p>
            <a:r>
              <a:rPr lang="en-US" altLang="zh-CN" sz="3600" dirty="0"/>
              <a:t>9.3</a:t>
            </a:r>
            <a:r>
              <a:rPr lang="zh-CN" altLang="en-US" dirty="0"/>
              <a:t> </a:t>
            </a:r>
            <a:r>
              <a:rPr lang="zh-CN" altLang="en-US" sz="3600" dirty="0"/>
              <a:t>负反馈对放大器性能的改善 </a:t>
            </a:r>
            <a:endParaRPr lang="zh-CN" altLang="en-US" dirty="0"/>
          </a:p>
        </p:txBody>
      </p:sp>
      <p:sp>
        <p:nvSpPr>
          <p:cNvPr id="4" name="灯片编号占位符 3">
            <a:extLst>
              <a:ext uri="{FF2B5EF4-FFF2-40B4-BE49-F238E27FC236}">
                <a16:creationId xmlns:a16="http://schemas.microsoft.com/office/drawing/2014/main" id="{8E43BB78-15ED-1E64-6D3B-A07EF7394428}"/>
              </a:ext>
            </a:extLst>
          </p:cNvPr>
          <p:cNvSpPr>
            <a:spLocks noGrp="1"/>
          </p:cNvSpPr>
          <p:nvPr>
            <p:ph type="sldNum" sz="quarter" idx="10"/>
          </p:nvPr>
        </p:nvSpPr>
        <p:spPr/>
        <p:txBody>
          <a:bodyPr/>
          <a:lstStyle/>
          <a:p>
            <a:pPr>
              <a:defRPr/>
            </a:pPr>
            <a:fld id="{2783BF1F-B166-4BB5-BA39-5002077885A0}" type="slidenum">
              <a:rPr lang="zh-CN" altLang="en-US" smtClean="0"/>
              <a:pPr>
                <a:defRPr/>
              </a:pPr>
              <a:t>58</a:t>
            </a:fld>
            <a:endParaRPr lang="en-US" altLang="zh-CN"/>
          </a:p>
        </p:txBody>
      </p:sp>
      <p:sp>
        <p:nvSpPr>
          <p:cNvPr id="7" name="矩形 6">
            <a:extLst>
              <a:ext uri="{FF2B5EF4-FFF2-40B4-BE49-F238E27FC236}">
                <a16:creationId xmlns:a16="http://schemas.microsoft.com/office/drawing/2014/main" id="{0DE224C5-49BA-D5D3-0B5A-A27C72CAD4F5}"/>
              </a:ext>
            </a:extLst>
          </p:cNvPr>
          <p:cNvSpPr/>
          <p:nvPr/>
        </p:nvSpPr>
        <p:spPr>
          <a:xfrm>
            <a:off x="735013" y="1106488"/>
            <a:ext cx="7345362" cy="461665"/>
          </a:xfrm>
          <a:prstGeom prst="rect">
            <a:avLst/>
          </a:prstGeom>
          <a:noFill/>
          <a:ln w="9525">
            <a:noFill/>
          </a:ln>
        </p:spPr>
        <p:txBody>
          <a:bodyPr anchor="t">
            <a:spAutoFit/>
          </a:bodyPr>
          <a:lstStyle/>
          <a:p>
            <a:r>
              <a:rPr lang="zh-CN" altLang="en-US" dirty="0">
                <a:solidFill>
                  <a:schemeClr val="tx2"/>
                </a:solidFill>
                <a:latin typeface="黑体" panose="02010609060101010101" pitchFamily="49" charset="-122"/>
              </a:rPr>
              <a:t>三、对输入输出电阻影响</a:t>
            </a:r>
          </a:p>
        </p:txBody>
      </p:sp>
      <p:sp>
        <p:nvSpPr>
          <p:cNvPr id="12" name="矩形 11">
            <a:extLst>
              <a:ext uri="{FF2B5EF4-FFF2-40B4-BE49-F238E27FC236}">
                <a16:creationId xmlns:a16="http://schemas.microsoft.com/office/drawing/2014/main" id="{5246AFF5-B4B5-4221-E882-2418FF7914DA}"/>
              </a:ext>
            </a:extLst>
          </p:cNvPr>
          <p:cNvSpPr/>
          <p:nvPr/>
        </p:nvSpPr>
        <p:spPr>
          <a:xfrm>
            <a:off x="1295636" y="1527175"/>
            <a:ext cx="7345362" cy="461665"/>
          </a:xfrm>
          <a:prstGeom prst="rect">
            <a:avLst/>
          </a:prstGeom>
          <a:noFill/>
          <a:ln w="9525">
            <a:noFill/>
          </a:ln>
        </p:spPr>
        <p:txBody>
          <a:bodyPr anchor="t">
            <a:spAutoFit/>
          </a:bodyPr>
          <a:lstStyle/>
          <a:p>
            <a:r>
              <a:rPr lang="en-US" altLang="zh-CN" dirty="0">
                <a:solidFill>
                  <a:schemeClr val="tx2"/>
                </a:solidFill>
                <a:latin typeface="黑体" panose="02010609060101010101" pitchFamily="49" charset="-122"/>
              </a:rPr>
              <a:t>1</a:t>
            </a:r>
            <a:r>
              <a:rPr lang="zh-CN" altLang="en-US" dirty="0">
                <a:solidFill>
                  <a:schemeClr val="tx2"/>
                </a:solidFill>
                <a:latin typeface="黑体" panose="02010609060101010101" pitchFamily="49" charset="-122"/>
              </a:rPr>
              <a:t>、对输入电阻影响</a:t>
            </a:r>
          </a:p>
        </p:txBody>
      </p:sp>
      <p:sp>
        <p:nvSpPr>
          <p:cNvPr id="11" name="文本框 10">
            <a:extLst>
              <a:ext uri="{FF2B5EF4-FFF2-40B4-BE49-F238E27FC236}">
                <a16:creationId xmlns:a16="http://schemas.microsoft.com/office/drawing/2014/main" id="{517246B4-F20B-C832-8ECA-AAD093BDF1BA}"/>
              </a:ext>
            </a:extLst>
          </p:cNvPr>
          <p:cNvSpPr txBox="1"/>
          <p:nvPr/>
        </p:nvSpPr>
        <p:spPr>
          <a:xfrm>
            <a:off x="735013" y="2114253"/>
            <a:ext cx="3276600" cy="461665"/>
          </a:xfrm>
          <a:prstGeom prst="rect">
            <a:avLst/>
          </a:prstGeom>
          <a:noFill/>
          <a:ln w="9525">
            <a:noFill/>
          </a:ln>
        </p:spPr>
        <p:txBody>
          <a:bodyPr>
            <a:spAutoFit/>
          </a:bodyPr>
          <a:lstStyle/>
          <a:p>
            <a:r>
              <a:rPr lang="zh-CN" altLang="en-US" dirty="0">
                <a:solidFill>
                  <a:schemeClr val="tx1"/>
                </a:solidFill>
                <a:effectLst/>
                <a:latin typeface="黑体" panose="02010609060101010101" pitchFamily="49" charset="-122"/>
              </a:rPr>
              <a:t>引入并联负反馈时</a:t>
            </a:r>
          </a:p>
        </p:txBody>
      </p:sp>
      <p:graphicFrame>
        <p:nvGraphicFramePr>
          <p:cNvPr id="13" name="对象 12">
            <a:extLst>
              <a:ext uri="{FF2B5EF4-FFF2-40B4-BE49-F238E27FC236}">
                <a16:creationId xmlns:a16="http://schemas.microsoft.com/office/drawing/2014/main" id="{E318DAF3-9F08-EC48-D4BC-C9923E1E2F36}"/>
              </a:ext>
            </a:extLst>
          </p:cNvPr>
          <p:cNvGraphicFramePr/>
          <p:nvPr>
            <p:extLst>
              <p:ext uri="{D42A27DB-BD31-4B8C-83A1-F6EECF244321}">
                <p14:modId xmlns:p14="http://schemas.microsoft.com/office/powerpoint/2010/main" val="76575073"/>
              </p:ext>
            </p:extLst>
          </p:nvPr>
        </p:nvGraphicFramePr>
        <p:xfrm>
          <a:off x="4571683" y="4069799"/>
          <a:ext cx="2106612" cy="862013"/>
        </p:xfrm>
        <a:graphic>
          <a:graphicData uri="http://schemas.openxmlformats.org/presentationml/2006/ole">
            <mc:AlternateContent xmlns:mc="http://schemas.openxmlformats.org/markup-compatibility/2006">
              <mc:Choice xmlns:v="urn:schemas-microsoft-com:vml" Requires="v">
                <p:oleObj r:id="rId2" imgW="850265" imgH="405765" progId="Equation.3">
                  <p:embed/>
                </p:oleObj>
              </mc:Choice>
              <mc:Fallback>
                <p:oleObj r:id="rId2" imgW="850265" imgH="405765" progId="Equation.3">
                  <p:embed/>
                  <p:pic>
                    <p:nvPicPr>
                      <p:cNvPr id="1125379" name="对象 1125378"/>
                      <p:cNvPicPr/>
                      <p:nvPr/>
                    </p:nvPicPr>
                    <p:blipFill>
                      <a:blip r:embed="rId3"/>
                      <a:stretch>
                        <a:fillRect/>
                      </a:stretch>
                    </p:blipFill>
                    <p:spPr>
                      <a:xfrm>
                        <a:off x="4571683" y="4069799"/>
                        <a:ext cx="2106612" cy="862013"/>
                      </a:xfrm>
                      <a:prstGeom prst="rect">
                        <a:avLst/>
                      </a:prstGeom>
                      <a:solidFill>
                        <a:schemeClr val="bg1">
                          <a:lumMod val="85000"/>
                        </a:schemeClr>
                      </a:solidFill>
                      <a:ln w="9525" cap="flat" cmpd="sng">
                        <a:solidFill>
                          <a:schemeClr val="tx1"/>
                        </a:solidFill>
                        <a:prstDash val="solid"/>
                        <a:miter/>
                        <a:headEnd type="none" w="med" len="med"/>
                        <a:tailEnd type="none" w="med" len="med"/>
                      </a:ln>
                    </p:spPr>
                  </p:pic>
                </p:oleObj>
              </mc:Fallback>
            </mc:AlternateContent>
          </a:graphicData>
        </a:graphic>
      </p:graphicFrame>
      <p:sp>
        <p:nvSpPr>
          <p:cNvPr id="14" name="文本框 13">
            <a:extLst>
              <a:ext uri="{FF2B5EF4-FFF2-40B4-BE49-F238E27FC236}">
                <a16:creationId xmlns:a16="http://schemas.microsoft.com/office/drawing/2014/main" id="{D9CA4505-9D9E-5048-8466-22ADC68145AE}"/>
              </a:ext>
            </a:extLst>
          </p:cNvPr>
          <p:cNvSpPr txBox="1"/>
          <p:nvPr/>
        </p:nvSpPr>
        <p:spPr>
          <a:xfrm>
            <a:off x="323850" y="5081989"/>
            <a:ext cx="8137525" cy="398780"/>
          </a:xfrm>
          <a:prstGeom prst="rect">
            <a:avLst/>
          </a:prstGeom>
          <a:solidFill>
            <a:schemeClr val="bg1">
              <a:lumMod val="85000"/>
            </a:schemeClr>
          </a:solidFill>
          <a:ln w="9525" cap="flat" cmpd="sng">
            <a:noFill/>
            <a:prstDash val="solid"/>
            <a:miter/>
            <a:headEnd type="none" w="med" len="med"/>
            <a:tailEnd type="none" w="med" len="med"/>
          </a:ln>
        </p:spPr>
        <p:txBody>
          <a:bodyPr wrap="square">
            <a:spAutoFit/>
          </a:bodyPr>
          <a:lstStyle/>
          <a:p>
            <a:r>
              <a:rPr lang="zh-CN" altLang="en-US" sz="2000" dirty="0">
                <a:solidFill>
                  <a:srgbClr val="000000"/>
                </a:solidFill>
                <a:latin typeface="黑体" panose="02010609060101010101" pitchFamily="49" charset="-122"/>
              </a:rPr>
              <a:t>串联负反馈增大输入电阻，并联负反馈减小输入电阻。</a:t>
            </a:r>
          </a:p>
        </p:txBody>
      </p:sp>
      <p:graphicFrame>
        <p:nvGraphicFramePr>
          <p:cNvPr id="15" name="对象 14">
            <a:extLst>
              <a:ext uri="{FF2B5EF4-FFF2-40B4-BE49-F238E27FC236}">
                <a16:creationId xmlns:a16="http://schemas.microsoft.com/office/drawing/2014/main" id="{63AFE84A-3137-03DF-887B-2AF04E833012}"/>
              </a:ext>
            </a:extLst>
          </p:cNvPr>
          <p:cNvGraphicFramePr/>
          <p:nvPr>
            <p:extLst>
              <p:ext uri="{D42A27DB-BD31-4B8C-83A1-F6EECF244321}">
                <p14:modId xmlns:p14="http://schemas.microsoft.com/office/powerpoint/2010/main" val="2449917152"/>
              </p:ext>
            </p:extLst>
          </p:nvPr>
        </p:nvGraphicFramePr>
        <p:xfrm>
          <a:off x="4572159" y="2020972"/>
          <a:ext cx="4105275" cy="1802130"/>
        </p:xfrm>
        <a:graphic>
          <a:graphicData uri="http://schemas.openxmlformats.org/presentationml/2006/ole">
            <mc:AlternateContent xmlns:mc="http://schemas.openxmlformats.org/markup-compatibility/2006">
              <mc:Choice xmlns:v="urn:schemas-microsoft-com:vml" Requires="v">
                <p:oleObj r:id="rId4" imgW="1854200" imgH="812800" progId="Equation.DSMT4">
                  <p:embed/>
                </p:oleObj>
              </mc:Choice>
              <mc:Fallback>
                <p:oleObj r:id="rId4" imgW="1854200" imgH="812800" progId="Equation.DSMT4">
                  <p:embed/>
                  <p:pic>
                    <p:nvPicPr>
                      <p:cNvPr id="1125385" name="对象 1125384"/>
                      <p:cNvPicPr/>
                      <p:nvPr/>
                    </p:nvPicPr>
                    <p:blipFill>
                      <a:blip r:embed="rId5"/>
                      <a:stretch>
                        <a:fillRect/>
                      </a:stretch>
                    </p:blipFill>
                    <p:spPr>
                      <a:xfrm>
                        <a:off x="4572159" y="2020972"/>
                        <a:ext cx="4105275" cy="1802130"/>
                      </a:xfrm>
                      <a:prstGeom prst="rect">
                        <a:avLst/>
                      </a:prstGeom>
                      <a:noFill/>
                      <a:ln w="38100">
                        <a:miter/>
                      </a:ln>
                    </p:spPr>
                  </p:pic>
                </p:oleObj>
              </mc:Fallback>
            </mc:AlternateContent>
          </a:graphicData>
        </a:graphic>
      </p:graphicFrame>
      <p:graphicFrame>
        <p:nvGraphicFramePr>
          <p:cNvPr id="16" name="对象 15">
            <a:extLst>
              <a:ext uri="{FF2B5EF4-FFF2-40B4-BE49-F238E27FC236}">
                <a16:creationId xmlns:a16="http://schemas.microsoft.com/office/drawing/2014/main" id="{54987432-F243-4AF6-A00D-324D722231E6}"/>
              </a:ext>
            </a:extLst>
          </p:cNvPr>
          <p:cNvGraphicFramePr/>
          <p:nvPr>
            <p:extLst>
              <p:ext uri="{D42A27DB-BD31-4B8C-83A1-F6EECF244321}">
                <p14:modId xmlns:p14="http://schemas.microsoft.com/office/powerpoint/2010/main" val="1746269511"/>
              </p:ext>
            </p:extLst>
          </p:nvPr>
        </p:nvGraphicFramePr>
        <p:xfrm>
          <a:off x="502603" y="2456892"/>
          <a:ext cx="3811587" cy="2633662"/>
        </p:xfrm>
        <a:graphic>
          <a:graphicData uri="http://schemas.openxmlformats.org/presentationml/2006/ole">
            <mc:AlternateContent xmlns:mc="http://schemas.openxmlformats.org/markup-compatibility/2006">
              <mc:Choice xmlns:v="urn:schemas-microsoft-com:vml" Requires="v">
                <p:oleObj r:id="rId6" imgW="2573020" imgH="1783715" progId="Visio.Drawing.11">
                  <p:embed/>
                </p:oleObj>
              </mc:Choice>
              <mc:Fallback>
                <p:oleObj r:id="rId6" imgW="2573020" imgH="1783715" progId="Visio.Drawing.11">
                  <p:embed/>
                  <p:pic>
                    <p:nvPicPr>
                      <p:cNvPr id="1125386" name="对象 1125385"/>
                      <p:cNvPicPr/>
                      <p:nvPr/>
                    </p:nvPicPr>
                    <p:blipFill>
                      <a:blip r:embed="rId7"/>
                      <a:stretch>
                        <a:fillRect/>
                      </a:stretch>
                    </p:blipFill>
                    <p:spPr>
                      <a:xfrm>
                        <a:off x="502603" y="2456892"/>
                        <a:ext cx="3811587" cy="2633662"/>
                      </a:xfrm>
                      <a:prstGeom prst="rect">
                        <a:avLst/>
                      </a:prstGeom>
                      <a:noFill/>
                      <a:ln w="38100">
                        <a:noFill/>
                        <a:miter/>
                      </a:ln>
                    </p:spPr>
                  </p:pic>
                </p:oleObj>
              </mc:Fallback>
            </mc:AlternateContent>
          </a:graphicData>
        </a:graphic>
      </p:graphicFrame>
      <p:sp>
        <p:nvSpPr>
          <p:cNvPr id="17" name="文本框 16">
            <a:extLst>
              <a:ext uri="{FF2B5EF4-FFF2-40B4-BE49-F238E27FC236}">
                <a16:creationId xmlns:a16="http://schemas.microsoft.com/office/drawing/2014/main" id="{42D71CBB-A984-7163-B419-7452B4ABDED0}"/>
              </a:ext>
            </a:extLst>
          </p:cNvPr>
          <p:cNvSpPr txBox="1"/>
          <p:nvPr/>
        </p:nvSpPr>
        <p:spPr>
          <a:xfrm>
            <a:off x="395536" y="5625244"/>
            <a:ext cx="3060340" cy="461665"/>
          </a:xfrm>
          <a:prstGeom prst="rect">
            <a:avLst/>
          </a:prstGeom>
          <a:solidFill>
            <a:srgbClr val="FFFF00"/>
          </a:solidFill>
        </p:spPr>
        <p:txBody>
          <a:bodyPr wrap="square" rtlCol="0" anchor="t">
            <a:spAutoFit/>
          </a:bodyPr>
          <a:lstStyle/>
          <a:p>
            <a:r>
              <a:rPr lang="zh-CN" altLang="en-US" b="1" dirty="0">
                <a:solidFill>
                  <a:srgbClr val="FF0000"/>
                </a:solidFill>
                <a:latin typeface="+mn-lt"/>
                <a:cs typeface="Times New Roman" panose="02020603050405020304" pitchFamily="18" charset="0"/>
              </a:rPr>
              <a:t>在（</a:t>
            </a:r>
            <a:r>
              <a:rPr lang="en-US" altLang="zh-CN" b="1" dirty="0">
                <a:solidFill>
                  <a:srgbClr val="FF0000"/>
                </a:solidFill>
                <a:latin typeface="+mn-lt"/>
                <a:cs typeface="Times New Roman" panose="02020603050405020304" pitchFamily="18" charset="0"/>
              </a:rPr>
              <a:t>1+AF</a:t>
            </a:r>
            <a:r>
              <a:rPr lang="zh-CN" altLang="en-US" b="1" dirty="0">
                <a:solidFill>
                  <a:srgbClr val="FF0000"/>
                </a:solidFill>
                <a:latin typeface="+mn-lt"/>
                <a:cs typeface="Times New Roman" panose="02020603050405020304" pitchFamily="18" charset="0"/>
              </a:rPr>
              <a:t>）</a:t>
            </a:r>
            <a:r>
              <a:rPr lang="en-US" altLang="zh-CN" b="1" dirty="0">
                <a:solidFill>
                  <a:srgbClr val="FF0000"/>
                </a:solidFill>
                <a:latin typeface="+mn-lt"/>
                <a:cs typeface="Times New Roman" panose="02020603050405020304" pitchFamily="18" charset="0"/>
              </a:rPr>
              <a:t>→∞</a:t>
            </a:r>
            <a:r>
              <a:rPr lang="zh-CN" altLang="en-US" b="1" dirty="0">
                <a:solidFill>
                  <a:srgbClr val="FF0000"/>
                </a:solidFill>
                <a:latin typeface="+mn-lt"/>
                <a:cs typeface="Times New Roman" panose="02020603050405020304" pitchFamily="18" charset="0"/>
              </a:rPr>
              <a:t>时，</a:t>
            </a:r>
            <a:endParaRPr lang="en-US" altLang="zh-CN" b="1" dirty="0">
              <a:solidFill>
                <a:srgbClr val="FF0000"/>
              </a:solidFill>
              <a:latin typeface="+mn-lt"/>
              <a:cs typeface="Times New Roman" panose="02020603050405020304" pitchFamily="18" charset="0"/>
            </a:endParaRPr>
          </a:p>
        </p:txBody>
      </p:sp>
      <p:sp>
        <p:nvSpPr>
          <p:cNvPr id="18" name="文本框 17">
            <a:extLst>
              <a:ext uri="{FF2B5EF4-FFF2-40B4-BE49-F238E27FC236}">
                <a16:creationId xmlns:a16="http://schemas.microsoft.com/office/drawing/2014/main" id="{B1A9D389-CD03-DB9C-CEEB-EA4492FC0E44}"/>
              </a:ext>
            </a:extLst>
          </p:cNvPr>
          <p:cNvSpPr txBox="1"/>
          <p:nvPr/>
        </p:nvSpPr>
        <p:spPr>
          <a:xfrm>
            <a:off x="3453570" y="5630946"/>
            <a:ext cx="4973166" cy="461665"/>
          </a:xfrm>
          <a:prstGeom prst="rect">
            <a:avLst/>
          </a:prstGeom>
          <a:solidFill>
            <a:srgbClr val="FFFF00"/>
          </a:solidFill>
        </p:spPr>
        <p:txBody>
          <a:bodyPr wrap="square" rtlCol="0" anchor="t">
            <a:spAutoFit/>
          </a:bodyPr>
          <a:lstStyle/>
          <a:p>
            <a:r>
              <a:rPr lang="zh-CN" altLang="en-US" b="1" dirty="0">
                <a:solidFill>
                  <a:srgbClr val="FF0000"/>
                </a:solidFill>
                <a:latin typeface="+mn-lt"/>
                <a:ea typeface="思源宋体 Heavy" panose="02020900000000000000" charset="-122"/>
                <a:cs typeface="Times New Roman" panose="02020603050405020304" pitchFamily="18" charset="0"/>
                <a:sym typeface="+mn-ea"/>
              </a:rPr>
              <a:t>引入串联负反馈使</a:t>
            </a:r>
            <a:r>
              <a:rPr lang="en-US" altLang="zh-CN" b="1" i="1" dirty="0">
                <a:solidFill>
                  <a:srgbClr val="FF0000"/>
                </a:solidFill>
                <a:latin typeface="+mn-lt"/>
                <a:ea typeface="思源宋体 Heavy" panose="02020900000000000000" charset="-122"/>
                <a:cs typeface="Times New Roman" panose="02020603050405020304" pitchFamily="18" charset="0"/>
                <a:sym typeface="+mn-ea"/>
              </a:rPr>
              <a:t>R</a:t>
            </a:r>
            <a:r>
              <a:rPr lang="en-US" altLang="zh-CN" b="1" baseline="-25000" dirty="0">
                <a:solidFill>
                  <a:srgbClr val="FF0000"/>
                </a:solidFill>
                <a:latin typeface="+mn-lt"/>
                <a:ea typeface="思源宋体 Heavy" panose="02020900000000000000" charset="-122"/>
                <a:cs typeface="Times New Roman" panose="02020603050405020304" pitchFamily="18" charset="0"/>
                <a:sym typeface="+mn-ea"/>
              </a:rPr>
              <a:t>if</a:t>
            </a:r>
            <a:r>
              <a:rPr lang="zh-CN" altLang="en-US" b="1" dirty="0">
                <a:solidFill>
                  <a:srgbClr val="FF0000"/>
                </a:solidFill>
                <a:latin typeface="+mn-lt"/>
                <a:ea typeface="思源宋体 Heavy" panose="02020900000000000000" charset="-122"/>
                <a:cs typeface="Times New Roman" panose="02020603050405020304" pitchFamily="18" charset="0"/>
                <a:sym typeface="+mn-ea"/>
              </a:rPr>
              <a:t>（或</a:t>
            </a:r>
            <a:r>
              <a:rPr lang="en-US" altLang="zh-CN" b="1" i="1" dirty="0">
                <a:solidFill>
                  <a:srgbClr val="FF0000"/>
                </a:solidFill>
                <a:latin typeface="+mn-lt"/>
                <a:ea typeface="思源宋体 Heavy" panose="02020900000000000000" charset="-122"/>
                <a:cs typeface="Times New Roman" panose="02020603050405020304" pitchFamily="18" charset="0"/>
                <a:sym typeface="+mn-ea"/>
              </a:rPr>
              <a:t>R</a:t>
            </a:r>
            <a:r>
              <a:rPr lang="en-US" altLang="zh-CN" b="1" baseline="-25000" dirty="0">
                <a:solidFill>
                  <a:srgbClr val="FF0000"/>
                </a:solidFill>
                <a:latin typeface="+mn-lt"/>
                <a:ea typeface="思源宋体 Heavy" panose="02020900000000000000" charset="-122"/>
                <a:cs typeface="Times New Roman" panose="02020603050405020304" pitchFamily="18" charset="0"/>
                <a:sym typeface="+mn-ea"/>
              </a:rPr>
              <a:t>if</a:t>
            </a:r>
            <a:r>
              <a:rPr lang="en-US" altLang="zh-CN" b="1" dirty="0">
                <a:solidFill>
                  <a:srgbClr val="FF0000"/>
                </a:solidFill>
                <a:latin typeface="+mn-lt"/>
                <a:ea typeface="思源宋体 Heavy" panose="02020900000000000000" charset="-122"/>
                <a:cs typeface="Times New Roman" panose="02020603050405020304" pitchFamily="18" charset="0"/>
                <a:sym typeface="+mn-ea"/>
              </a:rPr>
              <a:t>’</a:t>
            </a:r>
            <a:r>
              <a:rPr lang="zh-CN" altLang="en-US" b="1" dirty="0">
                <a:solidFill>
                  <a:srgbClr val="FF0000"/>
                </a:solidFill>
                <a:latin typeface="+mn-lt"/>
                <a:ea typeface="思源宋体 Heavy" panose="02020900000000000000" charset="-122"/>
                <a:cs typeface="Times New Roman" panose="02020603050405020304" pitchFamily="18" charset="0"/>
                <a:sym typeface="+mn-ea"/>
              </a:rPr>
              <a:t>）</a:t>
            </a:r>
            <a:r>
              <a:rPr lang="en-US" altLang="zh-CN" b="1" dirty="0">
                <a:solidFill>
                  <a:srgbClr val="FF0000"/>
                </a:solidFill>
                <a:latin typeface="+mn-lt"/>
                <a:ea typeface="思源宋体 Heavy" panose="02020900000000000000" charset="-122"/>
                <a:cs typeface="Times New Roman" panose="02020603050405020304" pitchFamily="18" charset="0"/>
                <a:sym typeface="+mn-ea"/>
              </a:rPr>
              <a:t>→∞</a:t>
            </a:r>
          </a:p>
        </p:txBody>
      </p:sp>
      <p:sp>
        <p:nvSpPr>
          <p:cNvPr id="19" name="文本框 18">
            <a:extLst>
              <a:ext uri="{FF2B5EF4-FFF2-40B4-BE49-F238E27FC236}">
                <a16:creationId xmlns:a16="http://schemas.microsoft.com/office/drawing/2014/main" id="{290F1DEC-F247-39CD-46BD-C6F313A09778}"/>
              </a:ext>
            </a:extLst>
          </p:cNvPr>
          <p:cNvSpPr txBox="1"/>
          <p:nvPr/>
        </p:nvSpPr>
        <p:spPr>
          <a:xfrm>
            <a:off x="3442221" y="6190699"/>
            <a:ext cx="5126223" cy="461665"/>
          </a:xfrm>
          <a:prstGeom prst="rect">
            <a:avLst/>
          </a:prstGeom>
          <a:solidFill>
            <a:srgbClr val="FFFF00"/>
          </a:solidFill>
        </p:spPr>
        <p:txBody>
          <a:bodyPr wrap="square" rtlCol="0" anchor="t">
            <a:spAutoFit/>
          </a:bodyPr>
          <a:lstStyle/>
          <a:p>
            <a:r>
              <a:rPr lang="zh-CN" altLang="en-US"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引入并联负反馈使</a:t>
            </a:r>
            <a:r>
              <a:rPr lang="en-US" altLang="zh-CN" b="1" i="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R</a:t>
            </a:r>
            <a:r>
              <a:rPr lang="en-US" altLang="zh-CN" b="1" baseline="-25000"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if</a:t>
            </a:r>
            <a:r>
              <a:rPr lang="zh-CN" altLang="en-US"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（或</a:t>
            </a:r>
            <a:r>
              <a:rPr lang="en-US" altLang="zh-CN" b="1" i="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R</a:t>
            </a:r>
            <a:r>
              <a:rPr lang="en-US" altLang="zh-CN" b="1" baseline="-25000"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if</a:t>
            </a:r>
            <a:r>
              <a:rPr lang="en-US" altLang="zh-CN"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a:t>
            </a:r>
            <a:r>
              <a:rPr lang="zh-CN" altLang="en-US"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a:t>
            </a:r>
            <a:r>
              <a:rPr lang="en-US" altLang="zh-CN"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→0</a:t>
            </a:r>
          </a:p>
        </p:txBody>
      </p:sp>
    </p:spTree>
    <p:extLst>
      <p:ext uri="{BB962C8B-B14F-4D97-AF65-F5344CB8AC3E}">
        <p14:creationId xmlns:p14="http://schemas.microsoft.com/office/powerpoint/2010/main" val="2096034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p:tgtEl>
                                          <p:spTgt spid="18"/>
                                        </p:tgtEl>
                                        <p:attrNameLst>
                                          <p:attrName>ppt_y</p:attrName>
                                        </p:attrNameLst>
                                      </p:cBhvr>
                                      <p:tavLst>
                                        <p:tav tm="0">
                                          <p:val>
                                            <p:strVal val="#ppt_y+#ppt_h*1.125000"/>
                                          </p:val>
                                        </p:tav>
                                        <p:tav tm="100000">
                                          <p:val>
                                            <p:strVal val="#ppt_y"/>
                                          </p:val>
                                        </p:tav>
                                      </p:tavLst>
                                    </p:anim>
                                    <p:animEffect transition="in" filter="wipe(up)">
                                      <p:cBhvr>
                                        <p:cTn id="42" dur="500"/>
                                        <p:tgtEl>
                                          <p:spTgt spid="18"/>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p:tgtEl>
                                          <p:spTgt spid="19"/>
                                        </p:tgtEl>
                                        <p:attrNameLst>
                                          <p:attrName>ppt_y</p:attrName>
                                        </p:attrNameLst>
                                      </p:cBhvr>
                                      <p:tavLst>
                                        <p:tav tm="0">
                                          <p:val>
                                            <p:strVal val="#ppt_y+#ppt_h*1.125000"/>
                                          </p:val>
                                        </p:tav>
                                        <p:tav tm="100000">
                                          <p:val>
                                            <p:strVal val="#ppt_y"/>
                                          </p:val>
                                        </p:tav>
                                      </p:tavLst>
                                    </p:anim>
                                    <p:animEffect transition="in" filter="wipe(up)">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bldLvl="0" animBg="1"/>
      <p:bldP spid="17" grpId="0" animBg="1"/>
      <p:bldP spid="17" grpId="1"/>
      <p:bldP spid="18" grpId="0" animBg="1"/>
      <p:bldP spid="18" grpId="1"/>
      <p:bldP spid="19" grpId="0" animBg="1"/>
      <p:bldP spid="1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0FD05B0-A876-F583-82B9-A686F33A1603}"/>
              </a:ext>
            </a:extLst>
          </p:cNvPr>
          <p:cNvSpPr>
            <a:spLocks noGrp="1"/>
          </p:cNvSpPr>
          <p:nvPr>
            <p:ph type="sldNum" sz="quarter" idx="10"/>
          </p:nvPr>
        </p:nvSpPr>
        <p:spPr/>
        <p:txBody>
          <a:bodyPr/>
          <a:lstStyle/>
          <a:p>
            <a:pPr>
              <a:defRPr/>
            </a:pPr>
            <a:fld id="{87BCB6E0-038C-4452-9680-FCCE0D3E429B}" type="slidenum">
              <a:rPr lang="zh-CN" altLang="en-US" smtClean="0"/>
              <a:pPr>
                <a:defRPr/>
              </a:pPr>
              <a:t>5</a:t>
            </a:fld>
            <a:endParaRPr lang="en-US" altLang="zh-CN"/>
          </a:p>
        </p:txBody>
      </p:sp>
      <p:sp>
        <p:nvSpPr>
          <p:cNvPr id="6" name="文本框 5">
            <a:extLst>
              <a:ext uri="{FF2B5EF4-FFF2-40B4-BE49-F238E27FC236}">
                <a16:creationId xmlns:a16="http://schemas.microsoft.com/office/drawing/2014/main" id="{A3A94EFB-21E5-7B90-9DE0-2CAE61C64CC0}"/>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800" dirty="0">
                <a:solidFill>
                  <a:srgbClr val="000000"/>
                </a:solidFill>
                <a:latin typeface="微软雅黑" panose="020B0503020204020204" charset="-122"/>
                <a:ea typeface="微软雅黑" panose="020B0503020204020204" charset="-122"/>
                <a:sym typeface="微软雅黑" panose="020B0503020204020204" charset="-122"/>
              </a:rPr>
              <a:t>你认为该电路是否引入了反馈？（</a:t>
            </a:r>
            <a:r>
              <a:rPr lang="en-US" altLang="zh-CN" sz="2800" dirty="0">
                <a:solidFill>
                  <a:srgbClr val="000000"/>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000000"/>
                </a:solidFill>
                <a:latin typeface="微软雅黑" panose="020B0503020204020204" charset="-122"/>
                <a:ea typeface="微软雅黑" panose="020B0503020204020204" charset="-122"/>
                <a:sym typeface="微软雅黑" panose="020B0503020204020204" charset="-122"/>
              </a:rPr>
              <a:t>）</a:t>
            </a:r>
          </a:p>
          <a:p>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8F38C782-9DB7-0941-3222-7BCD13A74600}"/>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p>
        </p:txBody>
      </p:sp>
      <p:sp>
        <p:nvSpPr>
          <p:cNvPr id="8" name="文本框 7">
            <a:extLst>
              <a:ext uri="{FF2B5EF4-FFF2-40B4-BE49-F238E27FC236}">
                <a16:creationId xmlns:a16="http://schemas.microsoft.com/office/drawing/2014/main" id="{E8D6E1F5-9EDE-B7D9-9BE5-606667AAA428}"/>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否</a:t>
            </a:r>
          </a:p>
        </p:txBody>
      </p:sp>
      <p:sp>
        <p:nvSpPr>
          <p:cNvPr id="9" name="文本框 8">
            <a:extLst>
              <a:ext uri="{FF2B5EF4-FFF2-40B4-BE49-F238E27FC236}">
                <a16:creationId xmlns:a16="http://schemas.microsoft.com/office/drawing/2014/main" id="{92BC9CE3-F5DA-2D12-3D5F-BE1448DEFC74}"/>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不确定</a:t>
            </a:r>
          </a:p>
        </p:txBody>
      </p:sp>
      <p:sp>
        <p:nvSpPr>
          <p:cNvPr id="11" name="椭圆 10">
            <a:extLst>
              <a:ext uri="{FF2B5EF4-FFF2-40B4-BE49-F238E27FC236}">
                <a16:creationId xmlns:a16="http://schemas.microsoft.com/office/drawing/2014/main" id="{B7F26F4B-5EC0-75BF-1604-BC46F8CFDC88}"/>
              </a:ext>
            </a:extLst>
          </p:cNvPr>
          <p:cNvSpPr>
            <a:spLocks noChangeAspect="1"/>
          </p:cNvSpPr>
          <p:nvPr>
            <p:custDataLst>
              <p:tags r:id="rId6"/>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FF3D73D6-E357-449B-8682-EBEE8F727942}"/>
              </a:ext>
            </a:extLst>
          </p:cNvPr>
          <p:cNvSpPr>
            <a:spLocks noChangeAspect="1"/>
          </p:cNvSpPr>
          <p:nvPr>
            <p:custDataLst>
              <p:tags r:id="rId7"/>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507BC2C0-E418-82AB-89CB-A9FE308E779D}"/>
              </a:ext>
            </a:extLst>
          </p:cNvPr>
          <p:cNvSpPr>
            <a:spLocks noChangeAspect="1"/>
          </p:cNvSpPr>
          <p:nvPr>
            <p:custDataLst>
              <p:tags r:id="rId8"/>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058FB49A-8B1D-8662-0989-C63DBF4ABF29}"/>
              </a:ext>
            </a:extLst>
          </p:cNvPr>
          <p:cNvSpPr/>
          <p:nvPr>
            <p:custDataLst>
              <p:tags r:id="rId9"/>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aphicFrame>
        <p:nvGraphicFramePr>
          <p:cNvPr id="23" name="Object 7">
            <a:extLst>
              <a:ext uri="{FF2B5EF4-FFF2-40B4-BE49-F238E27FC236}">
                <a16:creationId xmlns:a16="http://schemas.microsoft.com/office/drawing/2014/main" id="{FD59E2AB-4BC9-0714-8B54-3B70A0FC601D}"/>
              </a:ext>
            </a:extLst>
          </p:cNvPr>
          <p:cNvGraphicFramePr>
            <a:graphicFrameLocks noChangeAspect="1"/>
          </p:cNvGraphicFramePr>
          <p:nvPr/>
        </p:nvGraphicFramePr>
        <p:xfrm>
          <a:off x="3408521" y="2662714"/>
          <a:ext cx="2799874" cy="1570196"/>
        </p:xfrm>
        <a:graphic>
          <a:graphicData uri="http://schemas.openxmlformats.org/presentationml/2006/ole">
            <mc:AlternateContent xmlns:mc="http://schemas.openxmlformats.org/markup-compatibility/2006">
              <mc:Choice xmlns:v="urn:schemas-microsoft-com:vml" Requires="v">
                <p:oleObj name="Visio" r:id="rId17" imgW="2291715" imgH="1289050" progId="Visio.Drawing.11">
                  <p:embed/>
                </p:oleObj>
              </mc:Choice>
              <mc:Fallback>
                <p:oleObj name="Visio" r:id="rId17" imgW="2291715" imgH="1289050" progId="Visio.Drawing.11">
                  <p:embed/>
                  <p:pic>
                    <p:nvPicPr>
                      <p:cNvPr id="1217543" name="Object 7"/>
                      <p:cNvPicPr>
                        <a:picLocks noChangeAspect="1" noChangeArrowheads="1"/>
                      </p:cNvPicPr>
                      <p:nvPr/>
                    </p:nvPicPr>
                    <p:blipFill>
                      <a:blip r:embed="rId18"/>
                      <a:srcRect/>
                      <a:stretch>
                        <a:fillRect/>
                      </a:stretch>
                    </p:blipFill>
                    <p:spPr bwMode="auto">
                      <a:xfrm>
                        <a:off x="3408521" y="2662714"/>
                        <a:ext cx="2799874" cy="1570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7">
            <a:extLst>
              <a:ext uri="{FF2B5EF4-FFF2-40B4-BE49-F238E27FC236}">
                <a16:creationId xmlns:a16="http://schemas.microsoft.com/office/drawing/2014/main" id="{F114DAC1-0A45-EEF9-3595-86CC3F2FE8E2}"/>
              </a:ext>
            </a:extLst>
          </p:cNvPr>
          <p:cNvGraphicFramePr>
            <a:graphicFrameLocks noChangeAspect="1"/>
          </p:cNvGraphicFramePr>
          <p:nvPr/>
        </p:nvGraphicFramePr>
        <p:xfrm>
          <a:off x="6208395" y="2661047"/>
          <a:ext cx="2799874" cy="1571625"/>
        </p:xfrm>
        <a:graphic>
          <a:graphicData uri="http://schemas.openxmlformats.org/presentationml/2006/ole">
            <mc:AlternateContent xmlns:mc="http://schemas.openxmlformats.org/markup-compatibility/2006">
              <mc:Choice xmlns:v="urn:schemas-microsoft-com:vml" Requires="v">
                <p:oleObj name="Visio" r:id="rId19" imgW="2291715" imgH="1289050" progId="Visio.Drawing.11">
                  <p:embed/>
                </p:oleObj>
              </mc:Choice>
              <mc:Fallback>
                <p:oleObj name="Visio" r:id="rId19" imgW="2291715" imgH="1289050" progId="Visio.Drawing.11">
                  <p:embed/>
                  <p:pic>
                    <p:nvPicPr>
                      <p:cNvPr id="21" name="Object 7"/>
                      <p:cNvPicPr>
                        <a:picLocks noChangeAspect="1" noChangeArrowheads="1"/>
                      </p:cNvPicPr>
                      <p:nvPr/>
                    </p:nvPicPr>
                    <p:blipFill>
                      <a:blip r:embed="rId20"/>
                      <a:srcRect/>
                      <a:stretch>
                        <a:fillRect/>
                      </a:stretch>
                    </p:blipFill>
                    <p:spPr bwMode="auto">
                      <a:xfrm>
                        <a:off x="6208395" y="2661047"/>
                        <a:ext cx="2799874"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文本框 25">
            <a:extLst>
              <a:ext uri="{FF2B5EF4-FFF2-40B4-BE49-F238E27FC236}">
                <a16:creationId xmlns:a16="http://schemas.microsoft.com/office/drawing/2014/main" id="{CD200F80-C2B3-A377-FA35-FC33CF3BDBE2}"/>
              </a:ext>
            </a:extLst>
          </p:cNvPr>
          <p:cNvSpPr txBox="1"/>
          <p:nvPr/>
        </p:nvSpPr>
        <p:spPr>
          <a:xfrm>
            <a:off x="71500" y="5143501"/>
            <a:ext cx="6355080" cy="922020"/>
          </a:xfrm>
          <a:prstGeom prst="rect">
            <a:avLst/>
          </a:prstGeom>
          <a:solidFill>
            <a:schemeClr val="accent4">
              <a:lumMod val="20000"/>
              <a:lumOff val="80000"/>
            </a:schemeClr>
          </a:solidFill>
        </p:spPr>
        <p:txBody>
          <a:bodyPr wrap="none" rtlCol="0" anchor="t">
            <a:spAutoFit/>
          </a:bodyPr>
          <a:lstStyle/>
          <a:p>
            <a:pPr algn="l">
              <a:lnSpc>
                <a:spcPct val="150000"/>
              </a:lnSpc>
            </a:pPr>
            <a:r>
              <a:rPr lang="zh-CN" altLang="en-US" sz="1800" b="1">
                <a:solidFill>
                  <a:schemeClr val="tx1"/>
                </a:solidFill>
                <a:latin typeface="微软雅黑" panose="020B0503020204020204" charset="-122"/>
                <a:ea typeface="微软雅黑" panose="020B0503020204020204" charset="-122"/>
                <a:sym typeface="+mn-ea"/>
              </a:rPr>
              <a:t>注意：反馈量</a:t>
            </a:r>
            <a:r>
              <a:rPr lang="zh-CN" altLang="en-US" sz="1800" b="1" noProof="0" dirty="0">
                <a:ln>
                  <a:noFill/>
                </a:ln>
                <a:effectLst/>
                <a:uLnTx/>
                <a:uFillTx/>
                <a:latin typeface="微软雅黑" panose="020B0503020204020204" charset="-122"/>
                <a:ea typeface="微软雅黑" panose="020B0503020204020204" charset="-122"/>
                <a:sym typeface="+mn-ea"/>
              </a:rPr>
              <a:t>对</a:t>
            </a:r>
            <a:r>
              <a:rPr lang="zh-CN" altLang="en-US" sz="1800" b="1" noProof="0" dirty="0">
                <a:ln>
                  <a:noFill/>
                </a:ln>
                <a:solidFill>
                  <a:srgbClr val="FF0000"/>
                </a:solidFill>
                <a:effectLst/>
                <a:uLnTx/>
                <a:uFillTx/>
                <a:latin typeface="微软雅黑" panose="020B0503020204020204" charset="-122"/>
                <a:ea typeface="微软雅黑" panose="020B0503020204020204" charset="-122"/>
                <a:sym typeface="+mn-ea"/>
              </a:rPr>
              <a:t>净</a:t>
            </a:r>
            <a:r>
              <a:rPr lang="zh-CN" altLang="en-US" sz="1800" b="1" dirty="0">
                <a:solidFill>
                  <a:srgbClr val="FF0000"/>
                </a:solidFill>
                <a:latin typeface="微软雅黑" panose="020B0503020204020204" charset="-122"/>
                <a:ea typeface="微软雅黑" panose="020B0503020204020204" charset="-122"/>
                <a:sym typeface="+mn-ea"/>
              </a:rPr>
              <a:t>输入量</a:t>
            </a:r>
            <a:r>
              <a:rPr lang="zh-CN" altLang="en-US" sz="1800" b="1" dirty="0">
                <a:latin typeface="微软雅黑" panose="020B0503020204020204" charset="-122"/>
                <a:ea typeface="微软雅黑" panose="020B0503020204020204" charset="-122"/>
                <a:sym typeface="+mn-ea"/>
              </a:rPr>
              <a:t>（电压或电流）产生影响，才有反馈</a:t>
            </a:r>
          </a:p>
          <a:p>
            <a:pPr algn="l">
              <a:lnSpc>
                <a:spcPct val="150000"/>
              </a:lnSpc>
            </a:pPr>
            <a:r>
              <a:rPr lang="en-US" altLang="zh-CN" sz="1500" dirty="0">
                <a:latin typeface="微软雅黑" panose="020B0503020204020204" charset="-122"/>
                <a:ea typeface="微软雅黑" panose="020B0503020204020204" charset="-122"/>
                <a:sym typeface="+mn-ea"/>
              </a:rPr>
              <a:t>           </a:t>
            </a:r>
            <a:r>
              <a:rPr lang="zh-CN" altLang="en-US" sz="1500" dirty="0">
                <a:latin typeface="微软雅黑" panose="020B0503020204020204" charset="-122"/>
                <a:ea typeface="微软雅黑" panose="020B0503020204020204" charset="-122"/>
                <a:sym typeface="+mn-ea"/>
              </a:rPr>
              <a:t>集成运放净输入量</a:t>
            </a:r>
            <a:r>
              <a:rPr lang="zh-CN" altLang="en-US" sz="1800" dirty="0">
                <a:latin typeface="微软雅黑" panose="020B0503020204020204" charset="-122"/>
                <a:ea typeface="微软雅黑" panose="020B0503020204020204" charset="-122"/>
                <a:sym typeface="+mn-ea"/>
              </a:rPr>
              <a:t>:</a:t>
            </a:r>
            <a:r>
              <a:rPr lang="en-US" altLang="zh-CN" sz="1800" b="1" i="1" dirty="0" err="1">
                <a:latin typeface="Times New Roman" panose="02020603050405020304" pitchFamily="18" charset="0"/>
                <a:ea typeface="楷体_GB2312" pitchFamily="49" charset="-122"/>
                <a:sym typeface="+mn-ea"/>
              </a:rPr>
              <a:t>u</a:t>
            </a:r>
            <a:r>
              <a:rPr lang="en-US" altLang="zh-CN" sz="1800" b="1" baseline="-25000" dirty="0" err="1">
                <a:latin typeface="Times New Roman" panose="02020603050405020304" pitchFamily="18" charset="0"/>
                <a:ea typeface="楷体_GB2312" pitchFamily="49" charset="-122"/>
                <a:sym typeface="+mn-ea"/>
              </a:rPr>
              <a:t>id</a:t>
            </a:r>
            <a:r>
              <a:rPr lang="en-US" altLang="zh-CN" sz="1800" b="1" dirty="0">
                <a:latin typeface="Times New Roman" panose="02020603050405020304" pitchFamily="18" charset="0"/>
                <a:ea typeface="楷体_GB2312" pitchFamily="49" charset="-122"/>
                <a:sym typeface="+mn-ea"/>
              </a:rPr>
              <a:t>= </a:t>
            </a:r>
            <a:r>
              <a:rPr lang="en-US" altLang="zh-CN" sz="1800" b="1" i="1" dirty="0" err="1">
                <a:latin typeface="Times New Roman" panose="02020603050405020304" pitchFamily="18" charset="0"/>
                <a:ea typeface="楷体_GB2312" pitchFamily="49" charset="-122"/>
                <a:sym typeface="+mn-ea"/>
              </a:rPr>
              <a:t>u</a:t>
            </a:r>
            <a:r>
              <a:rPr lang="en-US" altLang="zh-CN" sz="1800" b="1" baseline="-25000" dirty="0" err="1">
                <a:latin typeface="Times New Roman" panose="02020603050405020304" pitchFamily="18" charset="0"/>
                <a:ea typeface="楷体_GB2312" pitchFamily="49" charset="-122"/>
                <a:sym typeface="+mn-ea"/>
              </a:rPr>
              <a:t>i</a:t>
            </a:r>
            <a:r>
              <a:rPr lang="en-US" altLang="zh-CN" sz="1800" b="1" baseline="-25000" dirty="0">
                <a:latin typeface="Times New Roman" panose="02020603050405020304" pitchFamily="18" charset="0"/>
                <a:ea typeface="楷体_GB2312" pitchFamily="49" charset="-122"/>
                <a:sym typeface="+mn-ea"/>
              </a:rPr>
              <a:t> </a:t>
            </a:r>
            <a:r>
              <a:rPr lang="en-US" altLang="zh-CN" sz="1800" b="1" dirty="0">
                <a:latin typeface="Times New Roman" panose="02020603050405020304" pitchFamily="18" charset="0"/>
                <a:ea typeface="楷体_GB2312" pitchFamily="49" charset="-122"/>
                <a:sym typeface="+mn-ea"/>
              </a:rPr>
              <a:t>- </a:t>
            </a:r>
            <a:r>
              <a:rPr lang="en-US" altLang="zh-CN" sz="1800" b="1" i="1" dirty="0" err="1">
                <a:latin typeface="Times New Roman" panose="02020603050405020304" pitchFamily="18" charset="0"/>
                <a:ea typeface="楷体_GB2312" pitchFamily="49" charset="-122"/>
                <a:sym typeface="+mn-ea"/>
              </a:rPr>
              <a:t>u</a:t>
            </a:r>
            <a:r>
              <a:rPr lang="en-US" altLang="zh-CN" sz="1800" b="1" baseline="-25000" dirty="0" err="1">
                <a:latin typeface="Times New Roman" panose="02020603050405020304" pitchFamily="18" charset="0"/>
                <a:ea typeface="楷体_GB2312" pitchFamily="49" charset="-122"/>
                <a:sym typeface="+mn-ea"/>
              </a:rPr>
              <a:t>f</a:t>
            </a:r>
            <a:endParaRPr lang="zh-CN" altLang="en-US" sz="1800" b="1">
              <a:solidFill>
                <a:srgbClr val="3C1DC3"/>
              </a:solidFill>
              <a:latin typeface="微软雅黑" panose="020B0503020204020204" charset="-122"/>
              <a:ea typeface="微软雅黑" panose="020B0503020204020204" charset="-122"/>
              <a:sym typeface="+mn-ea"/>
            </a:endParaRPr>
          </a:p>
        </p:txBody>
      </p:sp>
      <p:grpSp>
        <p:nvGrpSpPr>
          <p:cNvPr id="20" name="组合 19">
            <a:extLst>
              <a:ext uri="{FF2B5EF4-FFF2-40B4-BE49-F238E27FC236}">
                <a16:creationId xmlns:a16="http://schemas.microsoft.com/office/drawing/2014/main" id="{E6C499CB-408D-871B-3C35-CD134C7BAD3C}"/>
              </a:ext>
            </a:extLst>
          </p:cNvPr>
          <p:cNvGrpSpPr/>
          <p:nvPr>
            <p:custDataLst>
              <p:tags r:id="rId10"/>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101BA903-F387-558A-9AF6-52B815A52075}"/>
                </a:ext>
              </a:extLst>
            </p:cNvPr>
            <p:cNvSpPr/>
            <p:nvPr>
              <p:custDataLst>
                <p:tags r:id="rId12"/>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F2CB994C-653D-E6A8-C512-B4B94264E55D}"/>
                </a:ext>
              </a:extLst>
            </p:cNvPr>
            <p:cNvSpPr/>
            <p:nvPr>
              <p:custDataLst>
                <p:tags r:id="rId13"/>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2D9A1072-F4BE-8F15-D930-6C236573D15D}"/>
                </a:ext>
              </a:extLst>
            </p:cNvPr>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F8C69CC5-9AE7-D436-1985-C6BE5C3C4BBE}"/>
                </a:ext>
              </a:extLst>
            </p:cNvPr>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FDF7F94C-5442-6FFB-75B2-E72BC398E215}"/>
              </a:ext>
            </a:extLst>
          </p:cNvPr>
          <p:cNvPicPr>
            <a:picLocks/>
          </p:cNvPicPr>
          <p:nvPr>
            <p:custDataLst>
              <p:tags r:id="rId11"/>
            </p:custDataLst>
          </p:nvPr>
        </p:nvPicPr>
        <p:blipFill>
          <a:blip r:embed="rId2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51354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6"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48D84-2164-1EB6-7F4F-0F789594FE56}"/>
              </a:ext>
            </a:extLst>
          </p:cNvPr>
          <p:cNvSpPr>
            <a:spLocks noGrp="1"/>
          </p:cNvSpPr>
          <p:nvPr>
            <p:ph type="title"/>
          </p:nvPr>
        </p:nvSpPr>
        <p:spPr>
          <a:xfrm>
            <a:off x="323850" y="260350"/>
            <a:ext cx="8316602" cy="720725"/>
          </a:xfrm>
        </p:spPr>
        <p:txBody>
          <a:bodyPr/>
          <a:lstStyle/>
          <a:p>
            <a:r>
              <a:rPr lang="en-US" altLang="zh-CN" sz="3600" dirty="0"/>
              <a:t>9.3</a:t>
            </a:r>
            <a:r>
              <a:rPr lang="zh-CN" altLang="en-US" dirty="0"/>
              <a:t> </a:t>
            </a:r>
            <a:r>
              <a:rPr lang="zh-CN" altLang="en-US" sz="3600" dirty="0"/>
              <a:t>负反馈对放大器性能的改善 </a:t>
            </a:r>
            <a:endParaRPr lang="zh-CN" altLang="en-US" dirty="0"/>
          </a:p>
        </p:txBody>
      </p:sp>
      <p:sp>
        <p:nvSpPr>
          <p:cNvPr id="4" name="灯片编号占位符 3">
            <a:extLst>
              <a:ext uri="{FF2B5EF4-FFF2-40B4-BE49-F238E27FC236}">
                <a16:creationId xmlns:a16="http://schemas.microsoft.com/office/drawing/2014/main" id="{8E43BB78-15ED-1E64-6D3B-A07EF7394428}"/>
              </a:ext>
            </a:extLst>
          </p:cNvPr>
          <p:cNvSpPr>
            <a:spLocks noGrp="1"/>
          </p:cNvSpPr>
          <p:nvPr>
            <p:ph type="sldNum" sz="quarter" idx="10"/>
          </p:nvPr>
        </p:nvSpPr>
        <p:spPr/>
        <p:txBody>
          <a:bodyPr/>
          <a:lstStyle/>
          <a:p>
            <a:pPr>
              <a:defRPr/>
            </a:pPr>
            <a:fld id="{2783BF1F-B166-4BB5-BA39-5002077885A0}" type="slidenum">
              <a:rPr lang="zh-CN" altLang="en-US" smtClean="0"/>
              <a:pPr>
                <a:defRPr/>
              </a:pPr>
              <a:t>59</a:t>
            </a:fld>
            <a:endParaRPr lang="en-US" altLang="zh-CN"/>
          </a:p>
        </p:txBody>
      </p:sp>
      <p:sp>
        <p:nvSpPr>
          <p:cNvPr id="7" name="矩形 6">
            <a:extLst>
              <a:ext uri="{FF2B5EF4-FFF2-40B4-BE49-F238E27FC236}">
                <a16:creationId xmlns:a16="http://schemas.microsoft.com/office/drawing/2014/main" id="{0DE224C5-49BA-D5D3-0B5A-A27C72CAD4F5}"/>
              </a:ext>
            </a:extLst>
          </p:cNvPr>
          <p:cNvSpPr/>
          <p:nvPr/>
        </p:nvSpPr>
        <p:spPr>
          <a:xfrm>
            <a:off x="735013" y="1106488"/>
            <a:ext cx="7345362" cy="461665"/>
          </a:xfrm>
          <a:prstGeom prst="rect">
            <a:avLst/>
          </a:prstGeom>
          <a:noFill/>
          <a:ln w="9525">
            <a:noFill/>
          </a:ln>
        </p:spPr>
        <p:txBody>
          <a:bodyPr anchor="t">
            <a:spAutoFit/>
          </a:bodyPr>
          <a:lstStyle/>
          <a:p>
            <a:r>
              <a:rPr lang="zh-CN" altLang="en-US" dirty="0">
                <a:solidFill>
                  <a:schemeClr val="tx2"/>
                </a:solidFill>
                <a:latin typeface="黑体" panose="02010609060101010101" pitchFamily="49" charset="-122"/>
              </a:rPr>
              <a:t>三、对输入输出电阻影响</a:t>
            </a:r>
          </a:p>
        </p:txBody>
      </p:sp>
      <p:sp>
        <p:nvSpPr>
          <p:cNvPr id="12" name="矩形 11">
            <a:extLst>
              <a:ext uri="{FF2B5EF4-FFF2-40B4-BE49-F238E27FC236}">
                <a16:creationId xmlns:a16="http://schemas.microsoft.com/office/drawing/2014/main" id="{5246AFF5-B4B5-4221-E882-2418FF7914DA}"/>
              </a:ext>
            </a:extLst>
          </p:cNvPr>
          <p:cNvSpPr/>
          <p:nvPr/>
        </p:nvSpPr>
        <p:spPr>
          <a:xfrm>
            <a:off x="1295636" y="1527175"/>
            <a:ext cx="7345362" cy="461665"/>
          </a:xfrm>
          <a:prstGeom prst="rect">
            <a:avLst/>
          </a:prstGeom>
          <a:noFill/>
          <a:ln w="9525">
            <a:noFill/>
          </a:ln>
        </p:spPr>
        <p:txBody>
          <a:bodyPr anchor="t">
            <a:spAutoFit/>
          </a:bodyPr>
          <a:lstStyle/>
          <a:p>
            <a:r>
              <a:rPr lang="en-US" altLang="zh-CN" dirty="0">
                <a:solidFill>
                  <a:schemeClr val="tx2"/>
                </a:solidFill>
                <a:latin typeface="黑体" panose="02010609060101010101" pitchFamily="49" charset="-122"/>
              </a:rPr>
              <a:t>2</a:t>
            </a:r>
            <a:r>
              <a:rPr lang="zh-CN" altLang="en-US" dirty="0">
                <a:solidFill>
                  <a:schemeClr val="tx2"/>
                </a:solidFill>
                <a:latin typeface="黑体" panose="02010609060101010101" pitchFamily="49" charset="-122"/>
              </a:rPr>
              <a:t>、对输出电阻影响</a:t>
            </a:r>
          </a:p>
        </p:txBody>
      </p:sp>
      <p:sp>
        <p:nvSpPr>
          <p:cNvPr id="21" name="文本框 20">
            <a:extLst>
              <a:ext uri="{FF2B5EF4-FFF2-40B4-BE49-F238E27FC236}">
                <a16:creationId xmlns:a16="http://schemas.microsoft.com/office/drawing/2014/main" id="{1AEBE173-DA2F-0EF8-349A-D3ECD1A04961}"/>
              </a:ext>
            </a:extLst>
          </p:cNvPr>
          <p:cNvSpPr txBox="1"/>
          <p:nvPr/>
        </p:nvSpPr>
        <p:spPr>
          <a:xfrm>
            <a:off x="243840" y="2024844"/>
            <a:ext cx="8637905" cy="887551"/>
          </a:xfrm>
          <a:prstGeom prst="rect">
            <a:avLst/>
          </a:prstGeom>
          <a:noFill/>
          <a:ln w="9525">
            <a:noFill/>
          </a:ln>
        </p:spPr>
        <p:txBody>
          <a:bodyPr wrap="square">
            <a:spAutoFit/>
          </a:bodyPr>
          <a:lstStyle/>
          <a:p>
            <a:pPr algn="just">
              <a:lnSpc>
                <a:spcPct val="115000"/>
              </a:lnSpc>
              <a:spcBef>
                <a:spcPct val="0"/>
              </a:spcBef>
            </a:pPr>
            <a:r>
              <a:rPr lang="zh-CN" altLang="en-US" dirty="0">
                <a:latin typeface="黑体" panose="02010609060101010101" pitchFamily="49" charset="-122"/>
                <a:cs typeface="思源宋体 Heavy" panose="02020900000000000000" charset="-122"/>
              </a:rPr>
              <a:t>  对输出电阻的影响仅与反馈网络和基本放大电路在输出端的接法有关，即决定于是电压反馈还是电流反馈。</a:t>
            </a:r>
          </a:p>
        </p:txBody>
      </p:sp>
      <p:graphicFrame>
        <p:nvGraphicFramePr>
          <p:cNvPr id="22" name="对象 21">
            <a:extLst>
              <a:ext uri="{FF2B5EF4-FFF2-40B4-BE49-F238E27FC236}">
                <a16:creationId xmlns:a16="http://schemas.microsoft.com/office/drawing/2014/main" id="{845EF0D4-7238-A7F8-102A-21D7DAD93A04}"/>
              </a:ext>
            </a:extLst>
          </p:cNvPr>
          <p:cNvGraphicFramePr/>
          <p:nvPr>
            <p:extLst>
              <p:ext uri="{D42A27DB-BD31-4B8C-83A1-F6EECF244321}">
                <p14:modId xmlns:p14="http://schemas.microsoft.com/office/powerpoint/2010/main" val="4228665986"/>
              </p:ext>
            </p:extLst>
          </p:nvPr>
        </p:nvGraphicFramePr>
        <p:xfrm>
          <a:off x="3689350" y="3698875"/>
          <a:ext cx="1785938" cy="868363"/>
        </p:xfrm>
        <a:graphic>
          <a:graphicData uri="http://schemas.openxmlformats.org/presentationml/2006/ole">
            <mc:AlternateContent xmlns:mc="http://schemas.openxmlformats.org/markup-compatibility/2006">
              <mc:Choice xmlns:v="urn:schemas-microsoft-com:vml" Requires="v">
                <p:oleObj name="Equation" r:id="rId2" imgW="812520" imgH="393480" progId="Equation.DSMT4">
                  <p:embed/>
                </p:oleObj>
              </mc:Choice>
              <mc:Fallback>
                <p:oleObj name="Equation" r:id="rId2" imgW="812520" imgH="393480" progId="Equation.DSMT4">
                  <p:embed/>
                  <p:pic>
                    <p:nvPicPr>
                      <p:cNvPr id="1126404" name="对象 1126403"/>
                      <p:cNvPicPr/>
                      <p:nvPr/>
                    </p:nvPicPr>
                    <p:blipFill>
                      <a:blip r:embed="rId3"/>
                      <a:stretch>
                        <a:fillRect/>
                      </a:stretch>
                    </p:blipFill>
                    <p:spPr>
                      <a:xfrm>
                        <a:off x="3689350" y="3698875"/>
                        <a:ext cx="1785938" cy="868363"/>
                      </a:xfrm>
                      <a:prstGeom prst="rect">
                        <a:avLst/>
                      </a:prstGeom>
                      <a:noFill/>
                      <a:ln w="38100">
                        <a:noFill/>
                        <a:miter/>
                      </a:ln>
                    </p:spPr>
                  </p:pic>
                </p:oleObj>
              </mc:Fallback>
            </mc:AlternateContent>
          </a:graphicData>
        </a:graphic>
      </p:graphicFrame>
      <p:sp>
        <p:nvSpPr>
          <p:cNvPr id="23" name="文本框 22">
            <a:extLst>
              <a:ext uri="{FF2B5EF4-FFF2-40B4-BE49-F238E27FC236}">
                <a16:creationId xmlns:a16="http://schemas.microsoft.com/office/drawing/2014/main" id="{D4C23369-447D-97EC-BFD5-F9FC98A32735}"/>
              </a:ext>
            </a:extLst>
          </p:cNvPr>
          <p:cNvSpPr txBox="1"/>
          <p:nvPr/>
        </p:nvSpPr>
        <p:spPr>
          <a:xfrm>
            <a:off x="252730" y="2888940"/>
            <a:ext cx="2843106" cy="461665"/>
          </a:xfrm>
          <a:prstGeom prst="rect">
            <a:avLst/>
          </a:prstGeom>
          <a:noFill/>
          <a:ln w="9525">
            <a:noFill/>
          </a:ln>
        </p:spPr>
        <p:txBody>
          <a:bodyPr wrap="square">
            <a:spAutoFit/>
          </a:bodyPr>
          <a:lstStyle/>
          <a:p>
            <a:r>
              <a:rPr lang="zh-CN" altLang="en-US" dirty="0">
                <a:solidFill>
                  <a:srgbClr val="A50021"/>
                </a:solidFill>
                <a:latin typeface="思源宋体 Heavy" panose="02020900000000000000" charset="-122"/>
                <a:ea typeface="思源宋体 Heavy" panose="02020900000000000000" charset="-122"/>
              </a:rPr>
              <a:t>引入电压负反馈时</a:t>
            </a:r>
          </a:p>
        </p:txBody>
      </p:sp>
      <p:sp>
        <p:nvSpPr>
          <p:cNvPr id="24" name="文本框 23">
            <a:extLst>
              <a:ext uri="{FF2B5EF4-FFF2-40B4-BE49-F238E27FC236}">
                <a16:creationId xmlns:a16="http://schemas.microsoft.com/office/drawing/2014/main" id="{C9F1DC5D-7883-69C6-4DD9-28B9AD661217}"/>
              </a:ext>
            </a:extLst>
          </p:cNvPr>
          <p:cNvSpPr txBox="1"/>
          <p:nvPr/>
        </p:nvSpPr>
        <p:spPr>
          <a:xfrm>
            <a:off x="252730" y="4473116"/>
            <a:ext cx="2648585" cy="368300"/>
          </a:xfrm>
          <a:prstGeom prst="rect">
            <a:avLst/>
          </a:prstGeom>
          <a:noFill/>
          <a:ln w="9525">
            <a:noFill/>
          </a:ln>
        </p:spPr>
        <p:txBody>
          <a:bodyPr wrap="square">
            <a:spAutoFit/>
          </a:bodyPr>
          <a:lstStyle/>
          <a:p>
            <a:r>
              <a:rPr lang="zh-CN" altLang="en-US" dirty="0">
                <a:solidFill>
                  <a:srgbClr val="A50021"/>
                </a:solidFill>
                <a:latin typeface="思源宋体 Heavy" panose="02020900000000000000" charset="-122"/>
                <a:ea typeface="思源宋体 Heavy" panose="02020900000000000000" charset="-122"/>
              </a:rPr>
              <a:t>引入电流负反馈时</a:t>
            </a:r>
          </a:p>
        </p:txBody>
      </p:sp>
      <p:graphicFrame>
        <p:nvGraphicFramePr>
          <p:cNvPr id="25" name="对象 24">
            <a:extLst>
              <a:ext uri="{FF2B5EF4-FFF2-40B4-BE49-F238E27FC236}">
                <a16:creationId xmlns:a16="http://schemas.microsoft.com/office/drawing/2014/main" id="{08A1EF82-2104-6197-C0F7-C553E47BC3B4}"/>
              </a:ext>
            </a:extLst>
          </p:cNvPr>
          <p:cNvGraphicFramePr/>
          <p:nvPr>
            <p:extLst>
              <p:ext uri="{D42A27DB-BD31-4B8C-83A1-F6EECF244321}">
                <p14:modId xmlns:p14="http://schemas.microsoft.com/office/powerpoint/2010/main" val="2583424963"/>
              </p:ext>
            </p:extLst>
          </p:nvPr>
        </p:nvGraphicFramePr>
        <p:xfrm>
          <a:off x="3424238" y="5408613"/>
          <a:ext cx="2317750" cy="528637"/>
        </p:xfrm>
        <a:graphic>
          <a:graphicData uri="http://schemas.openxmlformats.org/presentationml/2006/ole">
            <mc:AlternateContent xmlns:mc="http://schemas.openxmlformats.org/markup-compatibility/2006">
              <mc:Choice xmlns:v="urn:schemas-microsoft-com:vml" Requires="v">
                <p:oleObj name="Equation" r:id="rId4" imgW="1054080" imgH="241200" progId="Equation.DSMT4">
                  <p:embed/>
                </p:oleObj>
              </mc:Choice>
              <mc:Fallback>
                <p:oleObj name="Equation" r:id="rId4" imgW="1054080" imgH="241200" progId="Equation.DSMT4">
                  <p:embed/>
                  <p:pic>
                    <p:nvPicPr>
                      <p:cNvPr id="1126407" name="对象 1126406"/>
                      <p:cNvPicPr/>
                      <p:nvPr/>
                    </p:nvPicPr>
                    <p:blipFill>
                      <a:blip r:embed="rId5"/>
                      <a:stretch>
                        <a:fillRect/>
                      </a:stretch>
                    </p:blipFill>
                    <p:spPr>
                      <a:xfrm>
                        <a:off x="3424238" y="5408613"/>
                        <a:ext cx="2317750" cy="528637"/>
                      </a:xfrm>
                      <a:prstGeom prst="rect">
                        <a:avLst/>
                      </a:prstGeom>
                      <a:noFill/>
                      <a:ln w="38100">
                        <a:noFill/>
                        <a:miter/>
                      </a:ln>
                    </p:spPr>
                  </p:pic>
                </p:oleObj>
              </mc:Fallback>
            </mc:AlternateContent>
          </a:graphicData>
        </a:graphic>
      </p:graphicFrame>
      <p:sp>
        <p:nvSpPr>
          <p:cNvPr id="26" name="文本框 25">
            <a:extLst>
              <a:ext uri="{FF2B5EF4-FFF2-40B4-BE49-F238E27FC236}">
                <a16:creationId xmlns:a16="http://schemas.microsoft.com/office/drawing/2014/main" id="{F9B04585-56CB-5C58-3639-206057BAA021}"/>
              </a:ext>
            </a:extLst>
          </p:cNvPr>
          <p:cNvSpPr txBox="1"/>
          <p:nvPr/>
        </p:nvSpPr>
        <p:spPr>
          <a:xfrm>
            <a:off x="252730" y="3320988"/>
            <a:ext cx="8630285" cy="830997"/>
          </a:xfrm>
          <a:prstGeom prst="rect">
            <a:avLst/>
          </a:prstGeom>
          <a:noFill/>
          <a:ln w="9525">
            <a:noFill/>
          </a:ln>
        </p:spPr>
        <p:txBody>
          <a:bodyPr wrap="square">
            <a:spAutoFit/>
          </a:bodyPr>
          <a:lstStyle/>
          <a:p>
            <a:r>
              <a:rPr lang="en-US" altLang="zh-CN" dirty="0">
                <a:latin typeface="黑体" panose="02010609060101010101" pitchFamily="49" charset="-122"/>
                <a:cs typeface="思源宋体 Heavy" panose="02020900000000000000" charset="-122"/>
              </a:rPr>
              <a:t>  </a:t>
            </a:r>
            <a:r>
              <a:rPr lang="zh-CN" altLang="en-US" dirty="0">
                <a:latin typeface="黑体" panose="02010609060101010101" pitchFamily="49" charset="-122"/>
                <a:cs typeface="思源宋体 Heavy" panose="02020900000000000000" charset="-122"/>
              </a:rPr>
              <a:t>电压负反馈稳定输出电压，使输出具有恒压特性，因而输出电阻减小。</a:t>
            </a:r>
          </a:p>
        </p:txBody>
      </p:sp>
      <p:sp>
        <p:nvSpPr>
          <p:cNvPr id="27" name="文本框 26">
            <a:extLst>
              <a:ext uri="{FF2B5EF4-FFF2-40B4-BE49-F238E27FC236}">
                <a16:creationId xmlns:a16="http://schemas.microsoft.com/office/drawing/2014/main" id="{FA133C03-A8B9-39D9-1A43-1D6E857B2A30}"/>
              </a:ext>
            </a:extLst>
          </p:cNvPr>
          <p:cNvSpPr txBox="1"/>
          <p:nvPr/>
        </p:nvSpPr>
        <p:spPr>
          <a:xfrm>
            <a:off x="244475" y="5013176"/>
            <a:ext cx="8602980" cy="830997"/>
          </a:xfrm>
          <a:prstGeom prst="rect">
            <a:avLst/>
          </a:prstGeom>
          <a:noFill/>
          <a:ln w="9525">
            <a:noFill/>
          </a:ln>
        </p:spPr>
        <p:txBody>
          <a:bodyPr wrap="square">
            <a:spAutoFit/>
          </a:bodyPr>
          <a:lstStyle/>
          <a:p>
            <a:r>
              <a:rPr lang="zh-CN" altLang="en-US" dirty="0">
                <a:latin typeface="黑体" panose="02010609060101010101" pitchFamily="49" charset="-122"/>
                <a:cs typeface="思源宋体 Heavy" panose="02020900000000000000" charset="-122"/>
              </a:rPr>
              <a:t>  电流负反馈稳定输出电流，使输出具有恒流特性，因而输出电阻增大。</a:t>
            </a:r>
          </a:p>
        </p:txBody>
      </p:sp>
    </p:spTree>
    <p:extLst>
      <p:ext uri="{BB962C8B-B14F-4D97-AF65-F5344CB8AC3E}">
        <p14:creationId xmlns:p14="http://schemas.microsoft.com/office/powerpoint/2010/main" val="84900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wipe(left)">
                                      <p:cBhvr>
                                        <p:cTn id="21" dur="500"/>
                                        <p:tgtEl>
                                          <p:spTgt spid="2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
                                            <p:txEl>
                                              <p:pRg st="0" end="0"/>
                                            </p:txEl>
                                          </p:spTgt>
                                        </p:tgtEl>
                                        <p:attrNameLst>
                                          <p:attrName>style.visibility</p:attrName>
                                        </p:attrNameLst>
                                      </p:cBhvr>
                                      <p:to>
                                        <p:strVal val="visible"/>
                                      </p:to>
                                    </p:set>
                                    <p:animEffect transition="in" filter="wipe(left)">
                                      <p:cBhvr>
                                        <p:cTn id="36" dur="500"/>
                                        <p:tgtEl>
                                          <p:spTgt spid="2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21" grpId="0"/>
      <p:bldP spid="23" grpId="0" build="p"/>
      <p:bldP spid="24" grpId="0" build="p"/>
      <p:bldP spid="26" grpId="0"/>
      <p:bldP spid="2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48D84-2164-1EB6-7F4F-0F789594FE56}"/>
              </a:ext>
            </a:extLst>
          </p:cNvPr>
          <p:cNvSpPr>
            <a:spLocks noGrp="1"/>
          </p:cNvSpPr>
          <p:nvPr>
            <p:ph type="title"/>
          </p:nvPr>
        </p:nvSpPr>
        <p:spPr>
          <a:xfrm>
            <a:off x="323850" y="260350"/>
            <a:ext cx="8316602" cy="720725"/>
          </a:xfrm>
        </p:spPr>
        <p:txBody>
          <a:bodyPr/>
          <a:lstStyle/>
          <a:p>
            <a:r>
              <a:rPr lang="en-US" altLang="zh-CN" sz="3600" dirty="0"/>
              <a:t>9.3</a:t>
            </a:r>
            <a:r>
              <a:rPr lang="zh-CN" altLang="en-US" dirty="0"/>
              <a:t> </a:t>
            </a:r>
            <a:r>
              <a:rPr lang="zh-CN" altLang="en-US" sz="3600" dirty="0"/>
              <a:t>负反馈对放大器性能的改善 </a:t>
            </a:r>
            <a:endParaRPr lang="zh-CN" altLang="en-US" dirty="0"/>
          </a:p>
        </p:txBody>
      </p:sp>
      <p:sp>
        <p:nvSpPr>
          <p:cNvPr id="4" name="灯片编号占位符 3">
            <a:extLst>
              <a:ext uri="{FF2B5EF4-FFF2-40B4-BE49-F238E27FC236}">
                <a16:creationId xmlns:a16="http://schemas.microsoft.com/office/drawing/2014/main" id="{8E43BB78-15ED-1E64-6D3B-A07EF7394428}"/>
              </a:ext>
            </a:extLst>
          </p:cNvPr>
          <p:cNvSpPr>
            <a:spLocks noGrp="1"/>
          </p:cNvSpPr>
          <p:nvPr>
            <p:ph type="sldNum" sz="quarter" idx="10"/>
          </p:nvPr>
        </p:nvSpPr>
        <p:spPr/>
        <p:txBody>
          <a:bodyPr/>
          <a:lstStyle/>
          <a:p>
            <a:pPr>
              <a:defRPr/>
            </a:pPr>
            <a:fld id="{2783BF1F-B166-4BB5-BA39-5002077885A0}" type="slidenum">
              <a:rPr lang="zh-CN" altLang="en-US" smtClean="0"/>
              <a:pPr>
                <a:defRPr/>
              </a:pPr>
              <a:t>60</a:t>
            </a:fld>
            <a:endParaRPr lang="en-US" altLang="zh-CN"/>
          </a:p>
        </p:txBody>
      </p:sp>
      <p:sp>
        <p:nvSpPr>
          <p:cNvPr id="7" name="矩形 6">
            <a:extLst>
              <a:ext uri="{FF2B5EF4-FFF2-40B4-BE49-F238E27FC236}">
                <a16:creationId xmlns:a16="http://schemas.microsoft.com/office/drawing/2014/main" id="{0DE224C5-49BA-D5D3-0B5A-A27C72CAD4F5}"/>
              </a:ext>
            </a:extLst>
          </p:cNvPr>
          <p:cNvSpPr/>
          <p:nvPr/>
        </p:nvSpPr>
        <p:spPr>
          <a:xfrm>
            <a:off x="735013" y="1106488"/>
            <a:ext cx="7345362" cy="461665"/>
          </a:xfrm>
          <a:prstGeom prst="rect">
            <a:avLst/>
          </a:prstGeom>
          <a:noFill/>
          <a:ln w="9525">
            <a:noFill/>
          </a:ln>
        </p:spPr>
        <p:txBody>
          <a:bodyPr anchor="t">
            <a:spAutoFit/>
          </a:bodyPr>
          <a:lstStyle/>
          <a:p>
            <a:r>
              <a:rPr lang="zh-CN" altLang="en-US" dirty="0">
                <a:solidFill>
                  <a:schemeClr val="tx2"/>
                </a:solidFill>
                <a:latin typeface="黑体" panose="02010609060101010101" pitchFamily="49" charset="-122"/>
              </a:rPr>
              <a:t>三、对输入输出电阻影响</a:t>
            </a:r>
          </a:p>
        </p:txBody>
      </p:sp>
      <p:sp>
        <p:nvSpPr>
          <p:cNvPr id="12" name="矩形 11">
            <a:extLst>
              <a:ext uri="{FF2B5EF4-FFF2-40B4-BE49-F238E27FC236}">
                <a16:creationId xmlns:a16="http://schemas.microsoft.com/office/drawing/2014/main" id="{5246AFF5-B4B5-4221-E882-2418FF7914DA}"/>
              </a:ext>
            </a:extLst>
          </p:cNvPr>
          <p:cNvSpPr/>
          <p:nvPr/>
        </p:nvSpPr>
        <p:spPr>
          <a:xfrm>
            <a:off x="1295636" y="1527175"/>
            <a:ext cx="7345362" cy="461665"/>
          </a:xfrm>
          <a:prstGeom prst="rect">
            <a:avLst/>
          </a:prstGeom>
          <a:noFill/>
          <a:ln w="9525">
            <a:noFill/>
          </a:ln>
        </p:spPr>
        <p:txBody>
          <a:bodyPr anchor="t">
            <a:spAutoFit/>
          </a:bodyPr>
          <a:lstStyle/>
          <a:p>
            <a:r>
              <a:rPr lang="en-US" altLang="zh-CN" dirty="0">
                <a:solidFill>
                  <a:schemeClr val="tx2"/>
                </a:solidFill>
                <a:latin typeface="黑体" panose="02010609060101010101" pitchFamily="49" charset="-122"/>
              </a:rPr>
              <a:t>2</a:t>
            </a:r>
            <a:r>
              <a:rPr lang="zh-CN" altLang="en-US" dirty="0">
                <a:solidFill>
                  <a:schemeClr val="tx2"/>
                </a:solidFill>
                <a:latin typeface="黑体" panose="02010609060101010101" pitchFamily="49" charset="-122"/>
              </a:rPr>
              <a:t>、对输出电阻影响</a:t>
            </a:r>
          </a:p>
        </p:txBody>
      </p:sp>
      <p:graphicFrame>
        <p:nvGraphicFramePr>
          <p:cNvPr id="3" name="对象 2">
            <a:extLst>
              <a:ext uri="{FF2B5EF4-FFF2-40B4-BE49-F238E27FC236}">
                <a16:creationId xmlns:a16="http://schemas.microsoft.com/office/drawing/2014/main" id="{C882198B-4DDA-B44B-7122-0E8D0FE063F6}"/>
              </a:ext>
            </a:extLst>
          </p:cNvPr>
          <p:cNvGraphicFramePr/>
          <p:nvPr>
            <p:extLst>
              <p:ext uri="{D42A27DB-BD31-4B8C-83A1-F6EECF244321}">
                <p14:modId xmlns:p14="http://schemas.microsoft.com/office/powerpoint/2010/main" val="2218669824"/>
              </p:ext>
            </p:extLst>
          </p:nvPr>
        </p:nvGraphicFramePr>
        <p:xfrm>
          <a:off x="4611688" y="3408363"/>
          <a:ext cx="1785937" cy="868362"/>
        </p:xfrm>
        <a:graphic>
          <a:graphicData uri="http://schemas.openxmlformats.org/presentationml/2006/ole">
            <mc:AlternateContent xmlns:mc="http://schemas.openxmlformats.org/markup-compatibility/2006">
              <mc:Choice xmlns:v="urn:schemas-microsoft-com:vml" Requires="v">
                <p:oleObj name="Equation" r:id="rId2" imgW="812520" imgH="393480" progId="Equation.DSMT4">
                  <p:embed/>
                </p:oleObj>
              </mc:Choice>
              <mc:Fallback>
                <p:oleObj name="Equation" r:id="rId2" imgW="812520" imgH="393480" progId="Equation.DSMT4">
                  <p:embed/>
                  <p:pic>
                    <p:nvPicPr>
                      <p:cNvPr id="1126404" name="对象 1126403"/>
                      <p:cNvPicPr/>
                      <p:nvPr/>
                    </p:nvPicPr>
                    <p:blipFill>
                      <a:blip r:embed="rId3"/>
                      <a:stretch>
                        <a:fillRect/>
                      </a:stretch>
                    </p:blipFill>
                    <p:spPr>
                      <a:xfrm>
                        <a:off x="4611688" y="3408363"/>
                        <a:ext cx="1785937" cy="868362"/>
                      </a:xfrm>
                      <a:prstGeom prst="rect">
                        <a:avLst/>
                      </a:prstGeom>
                      <a:noFill/>
                      <a:ln w="38100">
                        <a:noFill/>
                        <a:miter/>
                      </a:ln>
                    </p:spPr>
                  </p:pic>
                </p:oleObj>
              </mc:Fallback>
            </mc:AlternateContent>
          </a:graphicData>
        </a:graphic>
      </p:graphicFrame>
      <p:graphicFrame>
        <p:nvGraphicFramePr>
          <p:cNvPr id="5" name="对象 4">
            <a:extLst>
              <a:ext uri="{FF2B5EF4-FFF2-40B4-BE49-F238E27FC236}">
                <a16:creationId xmlns:a16="http://schemas.microsoft.com/office/drawing/2014/main" id="{DA25959A-C0B2-05A0-A0FC-C10B1E689947}"/>
              </a:ext>
            </a:extLst>
          </p:cNvPr>
          <p:cNvGraphicFramePr/>
          <p:nvPr>
            <p:extLst>
              <p:ext uri="{D42A27DB-BD31-4B8C-83A1-F6EECF244321}">
                <p14:modId xmlns:p14="http://schemas.microsoft.com/office/powerpoint/2010/main" val="1819843525"/>
              </p:ext>
            </p:extLst>
          </p:nvPr>
        </p:nvGraphicFramePr>
        <p:xfrm>
          <a:off x="4672013" y="4492625"/>
          <a:ext cx="2317750" cy="528638"/>
        </p:xfrm>
        <a:graphic>
          <a:graphicData uri="http://schemas.openxmlformats.org/presentationml/2006/ole">
            <mc:AlternateContent xmlns:mc="http://schemas.openxmlformats.org/markup-compatibility/2006">
              <mc:Choice xmlns:v="urn:schemas-microsoft-com:vml" Requires="v">
                <p:oleObj name="Equation" r:id="rId4" imgW="1054080" imgH="241200" progId="Equation.DSMT4">
                  <p:embed/>
                </p:oleObj>
              </mc:Choice>
              <mc:Fallback>
                <p:oleObj name="Equation" r:id="rId4" imgW="1054080" imgH="241200" progId="Equation.DSMT4">
                  <p:embed/>
                  <p:pic>
                    <p:nvPicPr>
                      <p:cNvPr id="1126407" name="对象 1126406"/>
                      <p:cNvPicPr/>
                      <p:nvPr/>
                    </p:nvPicPr>
                    <p:blipFill>
                      <a:blip r:embed="rId5"/>
                      <a:stretch>
                        <a:fillRect/>
                      </a:stretch>
                    </p:blipFill>
                    <p:spPr>
                      <a:xfrm>
                        <a:off x="4672013" y="4492625"/>
                        <a:ext cx="2317750" cy="528638"/>
                      </a:xfrm>
                      <a:prstGeom prst="rect">
                        <a:avLst/>
                      </a:prstGeom>
                      <a:noFill/>
                      <a:ln w="38100">
                        <a:noFill/>
                        <a:miter/>
                      </a:ln>
                    </p:spPr>
                  </p:pic>
                </p:oleObj>
              </mc:Fallback>
            </mc:AlternateContent>
          </a:graphicData>
        </a:graphic>
      </p:graphicFrame>
      <p:sp>
        <p:nvSpPr>
          <p:cNvPr id="6" name="文本框 5">
            <a:extLst>
              <a:ext uri="{FF2B5EF4-FFF2-40B4-BE49-F238E27FC236}">
                <a16:creationId xmlns:a16="http://schemas.microsoft.com/office/drawing/2014/main" id="{D86D3574-C74B-AFC6-A6FB-DB35619BE28F}"/>
              </a:ext>
            </a:extLst>
          </p:cNvPr>
          <p:cNvSpPr txBox="1"/>
          <p:nvPr/>
        </p:nvSpPr>
        <p:spPr>
          <a:xfrm>
            <a:off x="189866" y="2566035"/>
            <a:ext cx="2664512" cy="461665"/>
          </a:xfrm>
          <a:prstGeom prst="rect">
            <a:avLst/>
          </a:prstGeom>
          <a:noFill/>
        </p:spPr>
        <p:txBody>
          <a:bodyPr wrap="none" rtlCol="0" anchor="t">
            <a:spAutoFit/>
          </a:bodyPr>
          <a:lstStyle/>
          <a:p>
            <a:r>
              <a:rPr lang="zh-CN" altLang="en-US" dirty="0">
                <a:latin typeface="+mn-lt"/>
                <a:ea typeface="思源宋体 Heavy" panose="02020900000000000000" charset="-122"/>
                <a:cs typeface="Times New Roman" panose="02020603050405020304" pitchFamily="18" charset="0"/>
              </a:rPr>
              <a:t>当（</a:t>
            </a:r>
            <a:r>
              <a:rPr lang="en-US" altLang="zh-CN" dirty="0">
                <a:latin typeface="+mn-lt"/>
                <a:ea typeface="思源宋体 Heavy" panose="02020900000000000000" charset="-122"/>
                <a:cs typeface="Times New Roman" panose="02020603050405020304" pitchFamily="18" charset="0"/>
              </a:rPr>
              <a:t>1+AF</a:t>
            </a:r>
            <a:r>
              <a:rPr lang="zh-CN" altLang="en-US" dirty="0">
                <a:latin typeface="+mn-lt"/>
                <a:ea typeface="思源宋体 Heavy" panose="02020900000000000000" charset="-122"/>
                <a:cs typeface="Times New Roman" panose="02020603050405020304" pitchFamily="18" charset="0"/>
              </a:rPr>
              <a:t>）</a:t>
            </a:r>
            <a:r>
              <a:rPr lang="en-US" altLang="zh-CN" dirty="0">
                <a:latin typeface="+mn-lt"/>
                <a:ea typeface="思源宋体 Heavy" panose="02020900000000000000" charset="-122"/>
                <a:cs typeface="Times New Roman" panose="02020603050405020304" pitchFamily="18" charset="0"/>
              </a:rPr>
              <a:t>→∞</a:t>
            </a:r>
            <a:r>
              <a:rPr lang="zh-CN" altLang="en-US" dirty="0">
                <a:latin typeface="+mn-lt"/>
                <a:ea typeface="思源宋体 Heavy" panose="02020900000000000000" charset="-122"/>
                <a:cs typeface="Times New Roman" panose="02020603050405020304" pitchFamily="18" charset="0"/>
              </a:rPr>
              <a:t>时</a:t>
            </a:r>
          </a:p>
        </p:txBody>
      </p:sp>
      <p:sp>
        <p:nvSpPr>
          <p:cNvPr id="8" name="文本框 7">
            <a:extLst>
              <a:ext uri="{FF2B5EF4-FFF2-40B4-BE49-F238E27FC236}">
                <a16:creationId xmlns:a16="http://schemas.microsoft.com/office/drawing/2014/main" id="{07FCA4BD-AB88-82D8-B898-EEDFA1559826}"/>
              </a:ext>
            </a:extLst>
          </p:cNvPr>
          <p:cNvSpPr txBox="1"/>
          <p:nvPr/>
        </p:nvSpPr>
        <p:spPr>
          <a:xfrm>
            <a:off x="1187624" y="3609020"/>
            <a:ext cx="3159839" cy="461665"/>
          </a:xfrm>
          <a:prstGeom prst="rect">
            <a:avLst/>
          </a:prstGeom>
          <a:noFill/>
        </p:spPr>
        <p:txBody>
          <a:bodyPr wrap="none" rtlCol="0" anchor="t">
            <a:spAutoFit/>
          </a:bodyPr>
          <a:lstStyle/>
          <a:p>
            <a:r>
              <a:rPr lang="zh-CN" altLang="en-US" dirty="0">
                <a:latin typeface="+mn-lt"/>
                <a:ea typeface="思源宋体 Heavy" panose="02020900000000000000" charset="-122"/>
                <a:cs typeface="Times New Roman" panose="02020603050405020304" pitchFamily="18" charset="0"/>
              </a:rPr>
              <a:t>引入电压负反馈</a:t>
            </a:r>
            <a:r>
              <a:rPr lang="en-US" altLang="zh-CN" i="1" dirty="0">
                <a:latin typeface="+mn-lt"/>
                <a:ea typeface="思源宋体 Heavy" panose="02020900000000000000" charset="-122"/>
                <a:cs typeface="Times New Roman" panose="02020603050405020304" pitchFamily="18" charset="0"/>
              </a:rPr>
              <a:t>R</a:t>
            </a:r>
            <a:r>
              <a:rPr lang="en-US" altLang="zh-CN" baseline="-25000" dirty="0">
                <a:latin typeface="+mn-lt"/>
                <a:ea typeface="思源宋体 Heavy" panose="02020900000000000000" charset="-122"/>
                <a:cs typeface="Times New Roman" panose="02020603050405020304" pitchFamily="18" charset="0"/>
              </a:rPr>
              <a:t>of</a:t>
            </a:r>
            <a:r>
              <a:rPr lang="en-US" altLang="zh-CN" dirty="0">
                <a:latin typeface="+mn-lt"/>
                <a:ea typeface="思源宋体 Heavy" panose="02020900000000000000" charset="-122"/>
                <a:cs typeface="Times New Roman" panose="02020603050405020304" pitchFamily="18" charset="0"/>
              </a:rPr>
              <a:t>→0</a:t>
            </a:r>
          </a:p>
        </p:txBody>
      </p:sp>
      <p:sp>
        <p:nvSpPr>
          <p:cNvPr id="9" name="文本框 8">
            <a:extLst>
              <a:ext uri="{FF2B5EF4-FFF2-40B4-BE49-F238E27FC236}">
                <a16:creationId xmlns:a16="http://schemas.microsoft.com/office/drawing/2014/main" id="{87C1754E-2079-63C2-50E1-34558C05DA35}"/>
              </a:ext>
            </a:extLst>
          </p:cNvPr>
          <p:cNvSpPr txBox="1"/>
          <p:nvPr/>
        </p:nvSpPr>
        <p:spPr>
          <a:xfrm>
            <a:off x="1202421" y="4557395"/>
            <a:ext cx="3225563" cy="461665"/>
          </a:xfrm>
          <a:prstGeom prst="rect">
            <a:avLst/>
          </a:prstGeom>
          <a:noFill/>
        </p:spPr>
        <p:txBody>
          <a:bodyPr wrap="none" rtlCol="0" anchor="t">
            <a:spAutoFit/>
          </a:bodyPr>
          <a:lstStyle/>
          <a:p>
            <a:r>
              <a:rPr lang="zh-CN" altLang="en-US" dirty="0">
                <a:latin typeface="+mn-lt"/>
                <a:ea typeface="思源宋体 Heavy" panose="02020900000000000000" charset="-122"/>
                <a:cs typeface="Times New Roman" panose="02020603050405020304" pitchFamily="18" charset="0"/>
              </a:rPr>
              <a:t>引入电流负反馈</a:t>
            </a:r>
            <a:r>
              <a:rPr lang="en-US" altLang="zh-CN" i="1" dirty="0" err="1">
                <a:latin typeface="+mn-lt"/>
                <a:ea typeface="思源宋体 Heavy" panose="02020900000000000000" charset="-122"/>
                <a:cs typeface="Times New Roman" panose="02020603050405020304" pitchFamily="18" charset="0"/>
              </a:rPr>
              <a:t>R</a:t>
            </a:r>
            <a:r>
              <a:rPr lang="en-US" altLang="zh-CN" baseline="-25000" dirty="0" err="1">
                <a:latin typeface="+mn-lt"/>
                <a:ea typeface="思源宋体 Heavy" panose="02020900000000000000" charset="-122"/>
                <a:cs typeface="Times New Roman" panose="02020603050405020304" pitchFamily="18" charset="0"/>
              </a:rPr>
              <a:t>of</a:t>
            </a:r>
            <a:r>
              <a:rPr lang="en-US" altLang="zh-CN" dirty="0">
                <a:latin typeface="+mn-lt"/>
                <a:ea typeface="思源宋体 Heavy" panose="02020900000000000000" charset="-122"/>
                <a:cs typeface="Times New Roman" panose="02020603050405020304" pitchFamily="18" charset="0"/>
              </a:rPr>
              <a:t>→∞</a:t>
            </a:r>
          </a:p>
        </p:txBody>
      </p:sp>
    </p:spTree>
    <p:extLst>
      <p:ext uri="{BB962C8B-B14F-4D97-AF65-F5344CB8AC3E}">
        <p14:creationId xmlns:p14="http://schemas.microsoft.com/office/powerpoint/2010/main" val="2477765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48D84-2164-1EB6-7F4F-0F789594FE56}"/>
              </a:ext>
            </a:extLst>
          </p:cNvPr>
          <p:cNvSpPr>
            <a:spLocks noGrp="1"/>
          </p:cNvSpPr>
          <p:nvPr>
            <p:ph type="title"/>
          </p:nvPr>
        </p:nvSpPr>
        <p:spPr>
          <a:xfrm>
            <a:off x="323850" y="260350"/>
            <a:ext cx="8316602" cy="720725"/>
          </a:xfrm>
        </p:spPr>
        <p:txBody>
          <a:bodyPr/>
          <a:lstStyle/>
          <a:p>
            <a:r>
              <a:rPr lang="en-US" altLang="zh-CN" sz="3600" dirty="0"/>
              <a:t>9.3</a:t>
            </a:r>
            <a:r>
              <a:rPr lang="zh-CN" altLang="en-US" dirty="0"/>
              <a:t> </a:t>
            </a:r>
            <a:r>
              <a:rPr lang="zh-CN" altLang="en-US" sz="3600" dirty="0"/>
              <a:t>负反馈对放大器性能的改善 </a:t>
            </a:r>
            <a:endParaRPr lang="zh-CN" altLang="en-US" dirty="0"/>
          </a:p>
        </p:txBody>
      </p:sp>
      <p:sp>
        <p:nvSpPr>
          <p:cNvPr id="4" name="灯片编号占位符 3">
            <a:extLst>
              <a:ext uri="{FF2B5EF4-FFF2-40B4-BE49-F238E27FC236}">
                <a16:creationId xmlns:a16="http://schemas.microsoft.com/office/drawing/2014/main" id="{8E43BB78-15ED-1E64-6D3B-A07EF7394428}"/>
              </a:ext>
            </a:extLst>
          </p:cNvPr>
          <p:cNvSpPr>
            <a:spLocks noGrp="1"/>
          </p:cNvSpPr>
          <p:nvPr>
            <p:ph type="sldNum" sz="quarter" idx="10"/>
          </p:nvPr>
        </p:nvSpPr>
        <p:spPr/>
        <p:txBody>
          <a:bodyPr/>
          <a:lstStyle/>
          <a:p>
            <a:pPr>
              <a:defRPr/>
            </a:pPr>
            <a:fld id="{2783BF1F-B166-4BB5-BA39-5002077885A0}" type="slidenum">
              <a:rPr lang="zh-CN" altLang="en-US" smtClean="0"/>
              <a:pPr>
                <a:defRPr/>
              </a:pPr>
              <a:t>61</a:t>
            </a:fld>
            <a:endParaRPr lang="en-US" altLang="zh-CN"/>
          </a:p>
        </p:txBody>
      </p:sp>
      <p:sp>
        <p:nvSpPr>
          <p:cNvPr id="5" name="Rectangle 3">
            <a:extLst>
              <a:ext uri="{FF2B5EF4-FFF2-40B4-BE49-F238E27FC236}">
                <a16:creationId xmlns:a16="http://schemas.microsoft.com/office/drawing/2014/main" id="{253E87A0-4F75-612E-F3E4-F2A4F1E541A1}"/>
              </a:ext>
            </a:extLst>
          </p:cNvPr>
          <p:cNvSpPr txBox="1">
            <a:spLocks/>
          </p:cNvSpPr>
          <p:nvPr/>
        </p:nvSpPr>
        <p:spPr bwMode="auto">
          <a:xfrm>
            <a:off x="179388" y="2636838"/>
            <a:ext cx="67691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Font typeface="Wingdings" panose="05000000000000000000" pitchFamily="2" charset="2"/>
              <a:buChar char="n"/>
              <a:defRPr sz="2800">
                <a:solidFill>
                  <a:schemeClr val="tx1"/>
                </a:solidFill>
                <a:latin typeface="+mn-lt"/>
                <a:ea typeface="黑体" panose="02010609060101010101" pitchFamily="49" charset="-122"/>
                <a:cs typeface="+mn-cs"/>
              </a:defRPr>
            </a:lvl1pPr>
            <a:lvl2pPr marL="742950" indent="-285750" algn="l" rtl="0" eaLnBrk="0" fontAlgn="base" hangingPunct="0">
              <a:lnSpc>
                <a:spcPct val="120000"/>
              </a:lnSpc>
              <a:spcBef>
                <a:spcPct val="20000"/>
              </a:spcBef>
              <a:spcAft>
                <a:spcPct val="0"/>
              </a:spcAft>
              <a:buFont typeface="Wingdings" panose="05000000000000000000" pitchFamily="2" charset="2"/>
              <a:buChar char="Ø"/>
              <a:defRPr sz="2400">
                <a:solidFill>
                  <a:schemeClr val="tx1"/>
                </a:solidFill>
                <a:latin typeface="+mn-lt"/>
                <a:ea typeface="黑体" panose="02010609060101010101" pitchFamily="49" charset="-122"/>
              </a:defRPr>
            </a:lvl2pPr>
            <a:lvl3pPr marL="11430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3pPr>
            <a:lvl4pPr marL="16002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4pPr>
            <a:lvl5pPr marL="20574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Tx/>
              <a:buNone/>
            </a:pPr>
            <a:r>
              <a:rPr lang="zh-CN" altLang="en-US" sz="2400" kern="0" dirty="0">
                <a:solidFill>
                  <a:srgbClr val="A50021"/>
                </a:solidFill>
              </a:rPr>
              <a:t>对输入电阻的影响</a:t>
            </a:r>
          </a:p>
          <a:p>
            <a:pPr lvl="1">
              <a:buFont typeface="Wingdings" panose="05000000000000000000" pitchFamily="2" charset="2"/>
              <a:buNone/>
            </a:pPr>
            <a:r>
              <a:rPr lang="zh-CN" altLang="en-US" kern="0" dirty="0"/>
              <a:t>（</a:t>
            </a:r>
            <a:r>
              <a:rPr lang="en-US" altLang="zh-CN" kern="0" dirty="0"/>
              <a:t>1</a:t>
            </a:r>
            <a:r>
              <a:rPr lang="zh-CN" altLang="en-US" kern="0" dirty="0"/>
              <a:t>）引入串联负反馈使输入电阻增大</a:t>
            </a:r>
          </a:p>
          <a:p>
            <a:pPr lvl="1">
              <a:buFont typeface="Wingdings" panose="05000000000000000000" pitchFamily="2" charset="2"/>
              <a:buNone/>
            </a:pPr>
            <a:r>
              <a:rPr lang="zh-CN" altLang="en-US" kern="0" dirty="0"/>
              <a:t>（</a:t>
            </a:r>
            <a:r>
              <a:rPr lang="en-US" altLang="zh-CN" kern="0" dirty="0"/>
              <a:t>2</a:t>
            </a:r>
            <a:r>
              <a:rPr lang="zh-CN" altLang="en-US" kern="0" dirty="0"/>
              <a:t>）引入并联负反馈使输入电阻减小</a:t>
            </a:r>
          </a:p>
          <a:p>
            <a:pPr lvl="1">
              <a:buFont typeface="Wingdings" panose="05000000000000000000" pitchFamily="2" charset="2"/>
              <a:buNone/>
            </a:pPr>
            <a:endParaRPr lang="zh-CN" altLang="en-US" b="1" kern="0" dirty="0"/>
          </a:p>
        </p:txBody>
      </p:sp>
      <p:sp>
        <p:nvSpPr>
          <p:cNvPr id="6" name="Rectangle 4">
            <a:extLst>
              <a:ext uri="{FF2B5EF4-FFF2-40B4-BE49-F238E27FC236}">
                <a16:creationId xmlns:a16="http://schemas.microsoft.com/office/drawing/2014/main" id="{DC9EE7BA-4D27-79B2-E949-23B520C7836D}"/>
              </a:ext>
            </a:extLst>
          </p:cNvPr>
          <p:cNvSpPr/>
          <p:nvPr/>
        </p:nvSpPr>
        <p:spPr>
          <a:xfrm>
            <a:off x="179388" y="4581525"/>
            <a:ext cx="5832475" cy="1735138"/>
          </a:xfrm>
          <a:prstGeom prst="rect">
            <a:avLst/>
          </a:prstGeom>
          <a:noFill/>
          <a:ln w="9525">
            <a:noFill/>
          </a:ln>
        </p:spPr>
        <p:txBody>
          <a:bodyPr anchor="t"/>
          <a:lstStyle/>
          <a:p>
            <a:pPr marL="342900" indent="-342900">
              <a:spcBef>
                <a:spcPct val="20000"/>
              </a:spcBef>
            </a:pPr>
            <a:r>
              <a:rPr lang="zh-CN" altLang="en-US" dirty="0">
                <a:solidFill>
                  <a:srgbClr val="A50021"/>
                </a:solidFill>
                <a:latin typeface="黑体" panose="02010609060101010101" pitchFamily="49" charset="-122"/>
              </a:rPr>
              <a:t>对输出电阻的影响</a:t>
            </a:r>
            <a:r>
              <a:rPr lang="zh-CN" altLang="en-US" dirty="0">
                <a:latin typeface="黑体" panose="02010609060101010101" pitchFamily="49" charset="-122"/>
              </a:rPr>
              <a:t> </a:t>
            </a:r>
            <a:endParaRPr lang="zh-CN" altLang="en-US" dirty="0">
              <a:solidFill>
                <a:srgbClr val="A50021"/>
              </a:solidFill>
              <a:latin typeface="黑体" panose="02010609060101010101" pitchFamily="49" charset="-122"/>
            </a:endParaRPr>
          </a:p>
          <a:p>
            <a:pPr marL="742950" lvl="1" indent="-285750" algn="l" rtl="0" eaLnBrk="1" fontAlgn="base" hangingPunct="1">
              <a:spcBef>
                <a:spcPct val="20000"/>
              </a:spcBef>
              <a:spcAft>
                <a:spcPct val="0"/>
              </a:spcAft>
              <a:buNone/>
            </a:pPr>
            <a:r>
              <a:rPr lang="zh-CN" altLang="en-US" sz="2400" dirty="0">
                <a:solidFill>
                  <a:schemeClr val="tx1"/>
                </a:solidFill>
                <a:latin typeface="黑体" panose="02010609060101010101" pitchFamily="49" charset="-122"/>
              </a:rPr>
              <a:t>（</a:t>
            </a:r>
            <a:r>
              <a:rPr lang="en-US" altLang="zh-CN" sz="2400" dirty="0">
                <a:solidFill>
                  <a:schemeClr val="tx1"/>
                </a:solidFill>
                <a:latin typeface="黑体" panose="02010609060101010101" pitchFamily="49" charset="-122"/>
              </a:rPr>
              <a:t>1</a:t>
            </a:r>
            <a:r>
              <a:rPr lang="zh-CN" altLang="en-US" sz="2400" dirty="0">
                <a:solidFill>
                  <a:schemeClr val="tx1"/>
                </a:solidFill>
                <a:latin typeface="黑体" panose="02010609060101010101" pitchFamily="49" charset="-122"/>
              </a:rPr>
              <a:t>）电压负反馈使</a:t>
            </a:r>
            <a:r>
              <a:rPr lang="zh-CN" altLang="en-US" sz="2400">
                <a:solidFill>
                  <a:schemeClr val="tx1"/>
                </a:solidFill>
                <a:latin typeface="黑体" panose="02010609060101010101" pitchFamily="49" charset="-122"/>
              </a:rPr>
              <a:t>输出电阻减</a:t>
            </a:r>
            <a:r>
              <a:rPr lang="zh-CN" altLang="en-US">
                <a:latin typeface="黑体" panose="02010609060101010101" pitchFamily="49" charset="-122"/>
              </a:rPr>
              <a:t>小</a:t>
            </a:r>
            <a:endParaRPr lang="zh-CN" altLang="en-US" sz="2400" dirty="0">
              <a:solidFill>
                <a:schemeClr val="tx1"/>
              </a:solidFill>
              <a:latin typeface="黑体" panose="02010609060101010101" pitchFamily="49" charset="-122"/>
            </a:endParaRPr>
          </a:p>
          <a:p>
            <a:pPr marL="742950" lvl="1" indent="-285750" algn="l" rtl="0" eaLnBrk="1" fontAlgn="base" hangingPunct="1">
              <a:spcBef>
                <a:spcPct val="20000"/>
              </a:spcBef>
              <a:spcAft>
                <a:spcPct val="0"/>
              </a:spcAft>
              <a:buNone/>
            </a:pPr>
            <a:r>
              <a:rPr lang="zh-CN" altLang="en-US" sz="2400" dirty="0">
                <a:solidFill>
                  <a:schemeClr val="tx1"/>
                </a:solidFill>
                <a:latin typeface="黑体" panose="02010609060101010101" pitchFamily="49" charset="-122"/>
              </a:rPr>
              <a:t>（</a:t>
            </a:r>
            <a:r>
              <a:rPr lang="en-US" altLang="zh-CN" sz="2400" dirty="0">
                <a:solidFill>
                  <a:schemeClr val="tx1"/>
                </a:solidFill>
                <a:latin typeface="黑体" panose="02010609060101010101" pitchFamily="49" charset="-122"/>
              </a:rPr>
              <a:t>2</a:t>
            </a:r>
            <a:r>
              <a:rPr lang="zh-CN" altLang="en-US" sz="2400" dirty="0">
                <a:solidFill>
                  <a:schemeClr val="tx1"/>
                </a:solidFill>
                <a:latin typeface="黑体" panose="02010609060101010101" pitchFamily="49" charset="-122"/>
              </a:rPr>
              <a:t>）电流负反馈使输出电阻增大</a:t>
            </a:r>
          </a:p>
          <a:p>
            <a:pPr marL="742950" lvl="1" indent="-285750" algn="l" rtl="0" eaLnBrk="1" fontAlgn="base" hangingPunct="1">
              <a:spcBef>
                <a:spcPct val="20000"/>
              </a:spcBef>
              <a:spcAft>
                <a:spcPct val="0"/>
              </a:spcAft>
              <a:buNone/>
            </a:pPr>
            <a:endParaRPr lang="zh-CN" altLang="en-US" sz="2400" b="1" dirty="0">
              <a:solidFill>
                <a:schemeClr val="tx1"/>
              </a:solidFill>
              <a:latin typeface="Times New Roman" panose="02020603050405020304" pitchFamily="18" charset="0"/>
              <a:ea typeface="宋体" panose="02010600030101010101" pitchFamily="2" charset="-122"/>
            </a:endParaRPr>
          </a:p>
        </p:txBody>
      </p:sp>
      <p:sp>
        <p:nvSpPr>
          <p:cNvPr id="7" name="矩形 6">
            <a:extLst>
              <a:ext uri="{FF2B5EF4-FFF2-40B4-BE49-F238E27FC236}">
                <a16:creationId xmlns:a16="http://schemas.microsoft.com/office/drawing/2014/main" id="{0DE224C5-49BA-D5D3-0B5A-A27C72CAD4F5}"/>
              </a:ext>
            </a:extLst>
          </p:cNvPr>
          <p:cNvSpPr/>
          <p:nvPr/>
        </p:nvSpPr>
        <p:spPr>
          <a:xfrm>
            <a:off x="735013" y="1106488"/>
            <a:ext cx="7345362" cy="1198562"/>
          </a:xfrm>
          <a:prstGeom prst="rect">
            <a:avLst/>
          </a:prstGeom>
          <a:noFill/>
          <a:ln w="9525">
            <a:noFill/>
          </a:ln>
        </p:spPr>
        <p:txBody>
          <a:bodyPr anchor="t">
            <a:spAutoFit/>
          </a:bodyPr>
          <a:lstStyle/>
          <a:p>
            <a:r>
              <a:rPr lang="zh-CN" altLang="en-US" dirty="0">
                <a:solidFill>
                  <a:srgbClr val="000000"/>
                </a:solidFill>
                <a:latin typeface="黑体" panose="02010609060101010101" pitchFamily="49" charset="-122"/>
              </a:rPr>
              <a:t>交流负反馈虽然降低了放大电路的放大倍数，但可 </a:t>
            </a:r>
            <a:r>
              <a:rPr lang="zh-CN" altLang="en-US" dirty="0">
                <a:solidFill>
                  <a:srgbClr val="FF0066"/>
                </a:solidFill>
                <a:latin typeface="黑体" panose="02010609060101010101" pitchFamily="49" charset="-122"/>
              </a:rPr>
              <a:t>稳定放大倍数、减小非线性失真、展宽通频带、影响输入、输出电阻</a:t>
            </a:r>
            <a:r>
              <a:rPr lang="zh-CN" altLang="en-US" dirty="0">
                <a:solidFill>
                  <a:srgbClr val="000000"/>
                </a:solidFill>
                <a:latin typeface="黑体" panose="02010609060101010101" pitchFamily="49" charset="-122"/>
              </a:rPr>
              <a:t>。</a:t>
            </a:r>
            <a:endParaRPr lang="zh-CN" altLang="en-US" dirty="0">
              <a:latin typeface="黑体" panose="02010609060101010101" pitchFamily="49" charset="-122"/>
            </a:endParaRPr>
          </a:p>
        </p:txBody>
      </p:sp>
      <p:graphicFrame>
        <p:nvGraphicFramePr>
          <p:cNvPr id="8" name="对象 7">
            <a:extLst>
              <a:ext uri="{FF2B5EF4-FFF2-40B4-BE49-F238E27FC236}">
                <a16:creationId xmlns:a16="http://schemas.microsoft.com/office/drawing/2014/main" id="{B94E3378-3C2A-74F6-7DCC-25B2089E65E3}"/>
              </a:ext>
            </a:extLst>
          </p:cNvPr>
          <p:cNvGraphicFramePr/>
          <p:nvPr/>
        </p:nvGraphicFramePr>
        <p:xfrm>
          <a:off x="6444208" y="5265204"/>
          <a:ext cx="2457450" cy="528637"/>
        </p:xfrm>
        <a:graphic>
          <a:graphicData uri="http://schemas.openxmlformats.org/presentationml/2006/ole">
            <mc:AlternateContent xmlns:mc="http://schemas.openxmlformats.org/markup-compatibility/2006">
              <mc:Choice xmlns:v="urn:schemas-microsoft-com:vml" Requires="v">
                <p:oleObj r:id="rId2" imgW="1116965" imgH="241300" progId="Equation.3">
                  <p:embed/>
                </p:oleObj>
              </mc:Choice>
              <mc:Fallback>
                <p:oleObj r:id="rId2" imgW="1116965" imgH="241300" progId="Equation.3">
                  <p:embed/>
                  <p:pic>
                    <p:nvPicPr>
                      <p:cNvPr id="8" name="对象 7">
                        <a:extLst>
                          <a:ext uri="{FF2B5EF4-FFF2-40B4-BE49-F238E27FC236}">
                            <a16:creationId xmlns:a16="http://schemas.microsoft.com/office/drawing/2014/main" id="{B94E3378-3C2A-74F6-7DCC-25B2089E65E3}"/>
                          </a:ext>
                        </a:extLst>
                      </p:cNvPr>
                      <p:cNvPicPr/>
                      <p:nvPr/>
                    </p:nvPicPr>
                    <p:blipFill>
                      <a:blip r:embed="rId3"/>
                      <a:stretch>
                        <a:fillRect/>
                      </a:stretch>
                    </p:blipFill>
                    <p:spPr>
                      <a:xfrm>
                        <a:off x="6444208" y="5265204"/>
                        <a:ext cx="2457450" cy="528637"/>
                      </a:xfrm>
                      <a:prstGeom prst="rect">
                        <a:avLst/>
                      </a:prstGeom>
                      <a:noFill/>
                      <a:ln w="38100">
                        <a:noFill/>
                        <a:miter/>
                      </a:ln>
                    </p:spPr>
                  </p:pic>
                </p:oleObj>
              </mc:Fallback>
            </mc:AlternateContent>
          </a:graphicData>
        </a:graphic>
      </p:graphicFrame>
      <p:graphicFrame>
        <p:nvGraphicFramePr>
          <p:cNvPr id="9" name="对象 8">
            <a:extLst>
              <a:ext uri="{FF2B5EF4-FFF2-40B4-BE49-F238E27FC236}">
                <a16:creationId xmlns:a16="http://schemas.microsoft.com/office/drawing/2014/main" id="{BFAFDA08-620B-51FB-B290-49D45E9580CF}"/>
              </a:ext>
            </a:extLst>
          </p:cNvPr>
          <p:cNvGraphicFramePr/>
          <p:nvPr/>
        </p:nvGraphicFramePr>
        <p:xfrm>
          <a:off x="6516216" y="4401108"/>
          <a:ext cx="1925637" cy="895350"/>
        </p:xfrm>
        <a:graphic>
          <a:graphicData uri="http://schemas.openxmlformats.org/presentationml/2006/ole">
            <mc:AlternateContent xmlns:mc="http://schemas.openxmlformats.org/markup-compatibility/2006">
              <mc:Choice xmlns:v="urn:schemas-microsoft-com:vml" Requires="v">
                <p:oleObj r:id="rId4" imgW="875665" imgH="405765" progId="Equation.3">
                  <p:embed/>
                </p:oleObj>
              </mc:Choice>
              <mc:Fallback>
                <p:oleObj r:id="rId4" imgW="875665" imgH="405765" progId="Equation.3">
                  <p:embed/>
                  <p:pic>
                    <p:nvPicPr>
                      <p:cNvPr id="9" name="对象 8">
                        <a:extLst>
                          <a:ext uri="{FF2B5EF4-FFF2-40B4-BE49-F238E27FC236}">
                            <a16:creationId xmlns:a16="http://schemas.microsoft.com/office/drawing/2014/main" id="{BFAFDA08-620B-51FB-B290-49D45E9580CF}"/>
                          </a:ext>
                        </a:extLst>
                      </p:cNvPr>
                      <p:cNvPicPr/>
                      <p:nvPr/>
                    </p:nvPicPr>
                    <p:blipFill>
                      <a:blip r:embed="rId5"/>
                      <a:stretch>
                        <a:fillRect/>
                      </a:stretch>
                    </p:blipFill>
                    <p:spPr>
                      <a:xfrm>
                        <a:off x="6516216" y="4401108"/>
                        <a:ext cx="1925637" cy="895350"/>
                      </a:xfrm>
                      <a:prstGeom prst="rect">
                        <a:avLst/>
                      </a:prstGeom>
                      <a:noFill/>
                      <a:ln w="38100">
                        <a:noFill/>
                        <a:miter/>
                      </a:ln>
                    </p:spPr>
                  </p:pic>
                </p:oleObj>
              </mc:Fallback>
            </mc:AlternateContent>
          </a:graphicData>
        </a:graphic>
      </p:graphicFrame>
      <p:graphicFrame>
        <p:nvGraphicFramePr>
          <p:cNvPr id="10" name="对象 9">
            <a:extLst>
              <a:ext uri="{FF2B5EF4-FFF2-40B4-BE49-F238E27FC236}">
                <a16:creationId xmlns:a16="http://schemas.microsoft.com/office/drawing/2014/main" id="{3F05D671-DD87-43E9-0A62-D83C3C0C61BA}"/>
              </a:ext>
            </a:extLst>
          </p:cNvPr>
          <p:cNvGraphicFramePr/>
          <p:nvPr/>
        </p:nvGraphicFramePr>
        <p:xfrm>
          <a:off x="6796088" y="3178250"/>
          <a:ext cx="1982787" cy="836612"/>
        </p:xfrm>
        <a:graphic>
          <a:graphicData uri="http://schemas.openxmlformats.org/presentationml/2006/ole">
            <mc:AlternateContent xmlns:mc="http://schemas.openxmlformats.org/markup-compatibility/2006">
              <mc:Choice xmlns:v="urn:schemas-microsoft-com:vml" Requires="v">
                <p:oleObj r:id="rId6" imgW="800100" imgH="393700" progId="Equation.3">
                  <p:embed/>
                </p:oleObj>
              </mc:Choice>
              <mc:Fallback>
                <p:oleObj r:id="rId6" imgW="800100" imgH="393700" progId="Equation.3">
                  <p:embed/>
                  <p:pic>
                    <p:nvPicPr>
                      <p:cNvPr id="10" name="对象 9">
                        <a:extLst>
                          <a:ext uri="{FF2B5EF4-FFF2-40B4-BE49-F238E27FC236}">
                            <a16:creationId xmlns:a16="http://schemas.microsoft.com/office/drawing/2014/main" id="{3F05D671-DD87-43E9-0A62-D83C3C0C61BA}"/>
                          </a:ext>
                        </a:extLst>
                      </p:cNvPr>
                      <p:cNvPicPr/>
                      <p:nvPr/>
                    </p:nvPicPr>
                    <p:blipFill>
                      <a:blip r:embed="rId7"/>
                      <a:stretch>
                        <a:fillRect/>
                      </a:stretch>
                    </p:blipFill>
                    <p:spPr>
                      <a:xfrm>
                        <a:off x="6796088" y="3178250"/>
                        <a:ext cx="1982787" cy="836612"/>
                      </a:xfrm>
                      <a:prstGeom prst="rect">
                        <a:avLst/>
                      </a:prstGeom>
                      <a:solidFill>
                        <a:srgbClr val="B7FFFF"/>
                      </a:solidFill>
                      <a:ln w="9525" cap="flat" cmpd="sng">
                        <a:solidFill>
                          <a:srgbClr val="FF3300"/>
                        </a:solidFill>
                        <a:prstDash val="solid"/>
                        <a:miter/>
                        <a:headEnd type="none" w="med" len="med"/>
                        <a:tailEnd type="none" w="med" len="med"/>
                      </a:ln>
                    </p:spPr>
                  </p:pic>
                </p:oleObj>
              </mc:Fallback>
            </mc:AlternateContent>
          </a:graphicData>
        </a:graphic>
      </p:graphicFrame>
      <p:graphicFrame>
        <p:nvGraphicFramePr>
          <p:cNvPr id="11" name="对象 10">
            <a:extLst>
              <a:ext uri="{FF2B5EF4-FFF2-40B4-BE49-F238E27FC236}">
                <a16:creationId xmlns:a16="http://schemas.microsoft.com/office/drawing/2014/main" id="{65E039C9-B65E-B664-3DB5-4D275A7412C5}"/>
              </a:ext>
            </a:extLst>
          </p:cNvPr>
          <p:cNvGraphicFramePr/>
          <p:nvPr/>
        </p:nvGraphicFramePr>
        <p:xfrm>
          <a:off x="6734175" y="2636912"/>
          <a:ext cx="2346325" cy="474663"/>
        </p:xfrm>
        <a:graphic>
          <a:graphicData uri="http://schemas.openxmlformats.org/presentationml/2006/ole">
            <mc:AlternateContent xmlns:mc="http://schemas.openxmlformats.org/markup-compatibility/2006">
              <mc:Choice xmlns:v="urn:schemas-microsoft-com:vml" Requires="v">
                <p:oleObj r:id="rId8" imgW="1065530" imgH="215900" progId="Equation.3">
                  <p:embed/>
                </p:oleObj>
              </mc:Choice>
              <mc:Fallback>
                <p:oleObj r:id="rId8" imgW="1065530" imgH="215900" progId="Equation.3">
                  <p:embed/>
                  <p:pic>
                    <p:nvPicPr>
                      <p:cNvPr id="11" name="对象 10">
                        <a:extLst>
                          <a:ext uri="{FF2B5EF4-FFF2-40B4-BE49-F238E27FC236}">
                            <a16:creationId xmlns:a16="http://schemas.microsoft.com/office/drawing/2014/main" id="{65E039C9-B65E-B664-3DB5-4D275A7412C5}"/>
                          </a:ext>
                        </a:extLst>
                      </p:cNvPr>
                      <p:cNvPicPr/>
                      <p:nvPr/>
                    </p:nvPicPr>
                    <p:blipFill>
                      <a:blip r:embed="rId9"/>
                      <a:stretch>
                        <a:fillRect/>
                      </a:stretch>
                    </p:blipFill>
                    <p:spPr>
                      <a:xfrm>
                        <a:off x="6734175" y="2636912"/>
                        <a:ext cx="2346325" cy="474663"/>
                      </a:xfrm>
                      <a:prstGeom prst="rect">
                        <a:avLst/>
                      </a:prstGeom>
                      <a:solidFill>
                        <a:srgbClr val="B7FFFF"/>
                      </a:solidFill>
                      <a:ln w="9525" cap="flat" cmpd="sng">
                        <a:solidFill>
                          <a:srgbClr val="FF3300"/>
                        </a:solidFill>
                        <a:prstDash val="solid"/>
                        <a:miter/>
                        <a:headEnd type="none" w="med" len="med"/>
                        <a:tailEnd type="none" w="med" len="med"/>
                      </a:ln>
                    </p:spPr>
                  </p:pic>
                </p:oleObj>
              </mc:Fallback>
            </mc:AlternateContent>
          </a:graphicData>
        </a:graphic>
      </p:graphicFrame>
    </p:spTree>
    <p:extLst>
      <p:ext uri="{BB962C8B-B14F-4D97-AF65-F5344CB8AC3E}">
        <p14:creationId xmlns:p14="http://schemas.microsoft.com/office/powerpoint/2010/main" val="3664644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blinds(horizontal)">
                                      <p:cBhvr>
                                        <p:cTn id="11" dur="500"/>
                                        <p:tgtEl>
                                          <p:spTgt spid="5">
                                            <p:txEl>
                                              <p:pRg st="0" end="0"/>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blinds(horizontal)">
                                      <p:cBhvr>
                                        <p:cTn id="20" dur="500"/>
                                        <p:tgtEl>
                                          <p:spTgt spid="5">
                                            <p:txEl>
                                              <p:pRg st="1" end="1"/>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000"/>
                            </p:stCondLst>
                            <p:childTnLst>
                              <p:par>
                                <p:cTn id="26" presetID="3" presetClass="entr" presetSubtype="10" fill="hold" grpId="0" nodeType="after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blinds(horizontal)">
                                      <p:cBhvr>
                                        <p:cTn id="28" dur="500"/>
                                        <p:tgtEl>
                                          <p:spTgt spid="5">
                                            <p:txEl>
                                              <p:pRg st="2" end="2"/>
                                            </p:txEl>
                                          </p:spTgt>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7" presetClass="entr" presetSubtype="0" fill="hold" nodeType="clickEffect">
                                  <p:stCondLst>
                                    <p:cond delay="0"/>
                                  </p:stCondLst>
                                  <p:iterate type="lt">
                                    <p:tmPct val="50000"/>
                                  </p:iterate>
                                  <p:childTnLst>
                                    <p:set>
                                      <p:cBhvr>
                                        <p:cTn id="36"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37" dur="8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39" dur="80"/>
                                        <p:tgtEl>
                                          <p:spTgt spid="6">
                                            <p:txEl>
                                              <p:pRg st="1" end="1"/>
                                            </p:txEl>
                                          </p:spTgt>
                                        </p:tgtEl>
                                        <p:attrNameLst>
                                          <p:attrName>fill.type</p:attrName>
                                        </p:attrNameLst>
                                      </p:cBhvr>
                                      <p:to>
                                        <p:strVal val="solid"/>
                                      </p:to>
                                    </p:set>
                                  </p:childTnLst>
                                </p:cTn>
                              </p:par>
                            </p:childTnLst>
                          </p:cTn>
                        </p:par>
                        <p:par>
                          <p:cTn id="40" fill="hold">
                            <p:stCondLst>
                              <p:cond delay="640"/>
                            </p:stCondLst>
                            <p:childTnLst>
                              <p:par>
                                <p:cTn id="41" presetID="22" presetClass="entr" presetSubtype="8"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par>
                          <p:cTn id="44" fill="hold">
                            <p:stCondLst>
                              <p:cond delay="114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par>
                          <p:cTn id="48" fill="hold">
                            <p:stCondLst>
                              <p:cond delay="1640"/>
                            </p:stCondLst>
                            <p:childTnLst>
                              <p:par>
                                <p:cTn id="49" presetID="27" presetClass="entr" presetSubtype="0" fill="hold" nodeType="afterEffect">
                                  <p:stCondLst>
                                    <p:cond delay="0"/>
                                  </p:stCondLst>
                                  <p:iterate type="lt">
                                    <p:tmPct val="50000"/>
                                  </p:iterate>
                                  <p:childTnLst>
                                    <p:set>
                                      <p:cBhvr>
                                        <p:cTn id="50"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51" dur="8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53" dur="80"/>
                                        <p:tgtEl>
                                          <p:spTgt spid="6">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148D84-2164-1EB6-7F4F-0F789594FE56}"/>
              </a:ext>
            </a:extLst>
          </p:cNvPr>
          <p:cNvSpPr>
            <a:spLocks noGrp="1"/>
          </p:cNvSpPr>
          <p:nvPr>
            <p:ph type="title"/>
          </p:nvPr>
        </p:nvSpPr>
        <p:spPr>
          <a:xfrm>
            <a:off x="323850" y="260350"/>
            <a:ext cx="8316602" cy="720725"/>
          </a:xfrm>
        </p:spPr>
        <p:txBody>
          <a:bodyPr/>
          <a:lstStyle/>
          <a:p>
            <a:pPr algn="l"/>
            <a:r>
              <a:rPr lang="zh-CN" altLang="en-US" sz="3600" dirty="0">
                <a:latin typeface="黑体" panose="02010609060101010101" pitchFamily="49" charset="-122"/>
                <a:sym typeface="+mn-ea"/>
              </a:rPr>
              <a:t>引入负反馈的一般原则</a:t>
            </a:r>
            <a:endParaRPr lang="zh-CN" altLang="en-US" sz="3600" dirty="0">
              <a:latin typeface="黑体" panose="02010609060101010101" pitchFamily="49" charset="-122"/>
              <a:cs typeface="思源黑体 Bold" panose="020B0800000000000000" charset="-122"/>
              <a:sym typeface="+mn-ea"/>
            </a:endParaRPr>
          </a:p>
        </p:txBody>
      </p:sp>
      <p:sp>
        <p:nvSpPr>
          <p:cNvPr id="4" name="灯片编号占位符 3">
            <a:extLst>
              <a:ext uri="{FF2B5EF4-FFF2-40B4-BE49-F238E27FC236}">
                <a16:creationId xmlns:a16="http://schemas.microsoft.com/office/drawing/2014/main" id="{8E43BB78-15ED-1E64-6D3B-A07EF7394428}"/>
              </a:ext>
            </a:extLst>
          </p:cNvPr>
          <p:cNvSpPr>
            <a:spLocks noGrp="1"/>
          </p:cNvSpPr>
          <p:nvPr>
            <p:ph type="sldNum" sz="quarter" idx="10"/>
          </p:nvPr>
        </p:nvSpPr>
        <p:spPr/>
        <p:txBody>
          <a:bodyPr/>
          <a:lstStyle/>
          <a:p>
            <a:pPr>
              <a:defRPr/>
            </a:pPr>
            <a:fld id="{2783BF1F-B166-4BB5-BA39-5002077885A0}" type="slidenum">
              <a:rPr lang="zh-CN" altLang="en-US" smtClean="0"/>
              <a:pPr>
                <a:defRPr/>
              </a:pPr>
              <a:t>62</a:t>
            </a:fld>
            <a:endParaRPr lang="en-US" altLang="zh-CN"/>
          </a:p>
        </p:txBody>
      </p:sp>
      <p:sp>
        <p:nvSpPr>
          <p:cNvPr id="13" name="文本框 12">
            <a:extLst>
              <a:ext uri="{FF2B5EF4-FFF2-40B4-BE49-F238E27FC236}">
                <a16:creationId xmlns:a16="http://schemas.microsoft.com/office/drawing/2014/main" id="{EEA99562-5240-0659-A2C4-C1ACC3E702D5}"/>
              </a:ext>
            </a:extLst>
          </p:cNvPr>
          <p:cNvSpPr txBox="1"/>
          <p:nvPr/>
        </p:nvSpPr>
        <p:spPr>
          <a:xfrm>
            <a:off x="323530" y="4046292"/>
            <a:ext cx="8583616" cy="1938992"/>
          </a:xfrm>
          <a:prstGeom prst="rect">
            <a:avLst/>
          </a:prstGeom>
          <a:noFill/>
        </p:spPr>
        <p:txBody>
          <a:bodyPr wrap="square" rtlCol="0" anchor="t">
            <a:spAutoFit/>
          </a:bodyPr>
          <a:lstStyle/>
          <a:p>
            <a:pPr algn="just"/>
            <a:r>
              <a:rPr lang="en-US" altLang="zh-CN" dirty="0">
                <a:latin typeface="黑体" panose="02010609060101010101" pitchFamily="49" charset="-122"/>
                <a:cs typeface="Times New Roman" panose="02020603050405020304" pitchFamily="18" charset="0"/>
              </a:rPr>
              <a:t>4</a:t>
            </a:r>
            <a:r>
              <a:rPr lang="zh-CN" altLang="en-US" dirty="0">
                <a:latin typeface="黑体" panose="02010609060101010101" pitchFamily="49" charset="-122"/>
                <a:cs typeface="Times New Roman" panose="02020603050405020304" pitchFamily="18" charset="0"/>
              </a:rPr>
              <a:t>、从</a:t>
            </a:r>
            <a:r>
              <a:rPr lang="zh-CN" altLang="en-US" dirty="0">
                <a:solidFill>
                  <a:srgbClr val="FF0000"/>
                </a:solidFill>
                <a:latin typeface="黑体" panose="02010609060101010101" pitchFamily="49" charset="-122"/>
                <a:cs typeface="Times New Roman" panose="02020603050405020304" pitchFamily="18" charset="0"/>
              </a:rPr>
              <a:t>信号转换关系</a:t>
            </a:r>
            <a:r>
              <a:rPr lang="zh-CN" altLang="en-US" dirty="0">
                <a:latin typeface="黑体" panose="02010609060101010101" pitchFamily="49" charset="-122"/>
                <a:cs typeface="Times New Roman" panose="02020603050405020304" pitchFamily="18" charset="0"/>
              </a:rPr>
              <a:t>上看，将</a:t>
            </a:r>
            <a:r>
              <a:rPr lang="zh-CN" altLang="en-US" dirty="0">
                <a:solidFill>
                  <a:srgbClr val="FF0000"/>
                </a:solidFill>
                <a:latin typeface="黑体" panose="02010609060101010101" pitchFamily="49" charset="-122"/>
                <a:cs typeface="Times New Roman" panose="02020603050405020304" pitchFamily="18" charset="0"/>
              </a:rPr>
              <a:t>输入电压</a:t>
            </a:r>
            <a:r>
              <a:rPr lang="zh-CN" altLang="en-US" dirty="0">
                <a:latin typeface="黑体" panose="02010609060101010101" pitchFamily="49" charset="-122"/>
                <a:cs typeface="Times New Roman" panose="02020603050405020304" pitchFamily="18" charset="0"/>
              </a:rPr>
              <a:t>转换为</a:t>
            </a:r>
            <a:r>
              <a:rPr lang="zh-CN" altLang="en-US" dirty="0">
                <a:solidFill>
                  <a:srgbClr val="FF0000"/>
                </a:solidFill>
                <a:latin typeface="黑体" panose="02010609060101010101" pitchFamily="49" charset="-122"/>
                <a:cs typeface="Times New Roman" panose="02020603050405020304" pitchFamily="18" charset="0"/>
              </a:rPr>
              <a:t>输出电压</a:t>
            </a:r>
            <a:r>
              <a:rPr lang="zh-CN" altLang="en-US" dirty="0">
                <a:latin typeface="黑体" panose="02010609060101010101" pitchFamily="49" charset="-122"/>
                <a:cs typeface="Times New Roman" panose="02020603050405020304" pitchFamily="18" charset="0"/>
              </a:rPr>
              <a:t>应引入</a:t>
            </a:r>
            <a:r>
              <a:rPr lang="zh-CN" altLang="en-US" dirty="0">
                <a:solidFill>
                  <a:srgbClr val="FF0000"/>
                </a:solidFill>
                <a:latin typeface="黑体" panose="02010609060101010101" pitchFamily="49" charset="-122"/>
                <a:cs typeface="Times New Roman" panose="02020603050405020304" pitchFamily="18" charset="0"/>
              </a:rPr>
              <a:t>电压串联</a:t>
            </a:r>
            <a:r>
              <a:rPr lang="zh-CN" altLang="en-US" dirty="0">
                <a:latin typeface="黑体" panose="02010609060101010101" pitchFamily="49" charset="-122"/>
                <a:cs typeface="Times New Roman" panose="02020603050405020304" pitchFamily="18" charset="0"/>
              </a:rPr>
              <a:t>负反馈；将</a:t>
            </a:r>
            <a:r>
              <a:rPr lang="zh-CN" altLang="en-US" dirty="0">
                <a:solidFill>
                  <a:srgbClr val="FF0000"/>
                </a:solidFill>
                <a:latin typeface="黑体" panose="02010609060101010101" pitchFamily="49" charset="-122"/>
                <a:cs typeface="Times New Roman" panose="02020603050405020304" pitchFamily="18" charset="0"/>
              </a:rPr>
              <a:t>输入电流</a:t>
            </a:r>
            <a:r>
              <a:rPr lang="zh-CN" altLang="en-US" dirty="0">
                <a:latin typeface="黑体" panose="02010609060101010101" pitchFamily="49" charset="-122"/>
                <a:cs typeface="Times New Roman" panose="02020603050405020304" pitchFamily="18" charset="0"/>
              </a:rPr>
              <a:t>转换为</a:t>
            </a:r>
            <a:r>
              <a:rPr lang="zh-CN" altLang="en-US" dirty="0">
                <a:solidFill>
                  <a:srgbClr val="FF0000"/>
                </a:solidFill>
                <a:latin typeface="黑体" panose="02010609060101010101" pitchFamily="49" charset="-122"/>
                <a:cs typeface="Times New Roman" panose="02020603050405020304" pitchFamily="18" charset="0"/>
              </a:rPr>
              <a:t>输出电压</a:t>
            </a:r>
            <a:r>
              <a:rPr lang="zh-CN" altLang="en-US" dirty="0">
                <a:latin typeface="黑体" panose="02010609060101010101" pitchFamily="49" charset="-122"/>
                <a:cs typeface="Times New Roman" panose="02020603050405020304" pitchFamily="18" charset="0"/>
              </a:rPr>
              <a:t>引入</a:t>
            </a:r>
            <a:r>
              <a:rPr lang="zh-CN" altLang="en-US" dirty="0">
                <a:solidFill>
                  <a:srgbClr val="FF0000"/>
                </a:solidFill>
                <a:latin typeface="黑体" panose="02010609060101010101" pitchFamily="49" charset="-122"/>
                <a:cs typeface="Times New Roman" panose="02020603050405020304" pitchFamily="18" charset="0"/>
              </a:rPr>
              <a:t>电压并联</a:t>
            </a:r>
            <a:r>
              <a:rPr lang="zh-CN" altLang="en-US" dirty="0">
                <a:latin typeface="黑体" panose="02010609060101010101" pitchFamily="49" charset="-122"/>
                <a:cs typeface="Times New Roman" panose="02020603050405020304" pitchFamily="18" charset="0"/>
              </a:rPr>
              <a:t>负反馈；将</a:t>
            </a:r>
            <a:r>
              <a:rPr lang="zh-CN" altLang="en-US" dirty="0">
                <a:solidFill>
                  <a:srgbClr val="FF0000"/>
                </a:solidFill>
                <a:latin typeface="黑体" panose="02010609060101010101" pitchFamily="49" charset="-122"/>
                <a:cs typeface="Times New Roman" panose="02020603050405020304" pitchFamily="18" charset="0"/>
              </a:rPr>
              <a:t>输入电压</a:t>
            </a:r>
            <a:r>
              <a:rPr lang="zh-CN" altLang="en-US" dirty="0">
                <a:latin typeface="黑体" panose="02010609060101010101" pitchFamily="49" charset="-122"/>
                <a:cs typeface="Times New Roman" panose="02020603050405020304" pitchFamily="18" charset="0"/>
              </a:rPr>
              <a:t>转换为</a:t>
            </a:r>
            <a:r>
              <a:rPr lang="zh-CN" altLang="en-US" dirty="0">
                <a:solidFill>
                  <a:srgbClr val="FF0000"/>
                </a:solidFill>
                <a:latin typeface="黑体" panose="02010609060101010101" pitchFamily="49" charset="-122"/>
                <a:cs typeface="Times New Roman" panose="02020603050405020304" pitchFamily="18" charset="0"/>
              </a:rPr>
              <a:t>输出电流</a:t>
            </a:r>
            <a:r>
              <a:rPr lang="zh-CN" altLang="en-US" dirty="0">
                <a:latin typeface="黑体" panose="02010609060101010101" pitchFamily="49" charset="-122"/>
                <a:cs typeface="Times New Roman" panose="02020603050405020304" pitchFamily="18" charset="0"/>
              </a:rPr>
              <a:t>应引入</a:t>
            </a:r>
            <a:r>
              <a:rPr lang="zh-CN" altLang="en-US" dirty="0">
                <a:solidFill>
                  <a:srgbClr val="FF0000"/>
                </a:solidFill>
                <a:latin typeface="黑体" panose="02010609060101010101" pitchFamily="49" charset="-122"/>
                <a:cs typeface="Times New Roman" panose="02020603050405020304" pitchFamily="18" charset="0"/>
              </a:rPr>
              <a:t>电流串联</a:t>
            </a:r>
            <a:r>
              <a:rPr lang="zh-CN" altLang="en-US" dirty="0">
                <a:latin typeface="黑体" panose="02010609060101010101" pitchFamily="49" charset="-122"/>
                <a:cs typeface="Times New Roman" panose="02020603050405020304" pitchFamily="18" charset="0"/>
              </a:rPr>
              <a:t>负反馈；将</a:t>
            </a:r>
            <a:r>
              <a:rPr lang="zh-CN" altLang="en-US" dirty="0">
                <a:solidFill>
                  <a:srgbClr val="FF0000"/>
                </a:solidFill>
                <a:latin typeface="黑体" panose="02010609060101010101" pitchFamily="49" charset="-122"/>
                <a:cs typeface="Times New Roman" panose="02020603050405020304" pitchFamily="18" charset="0"/>
              </a:rPr>
              <a:t>输入电流</a:t>
            </a:r>
            <a:r>
              <a:rPr lang="zh-CN" altLang="en-US" dirty="0">
                <a:latin typeface="黑体" panose="02010609060101010101" pitchFamily="49" charset="-122"/>
                <a:cs typeface="Times New Roman" panose="02020603050405020304" pitchFamily="18" charset="0"/>
              </a:rPr>
              <a:t>转换为</a:t>
            </a:r>
            <a:r>
              <a:rPr lang="zh-CN" altLang="en-US" dirty="0">
                <a:solidFill>
                  <a:srgbClr val="FF0000"/>
                </a:solidFill>
                <a:latin typeface="黑体" panose="02010609060101010101" pitchFamily="49" charset="-122"/>
                <a:cs typeface="Times New Roman" panose="02020603050405020304" pitchFamily="18" charset="0"/>
              </a:rPr>
              <a:t>输出电流</a:t>
            </a:r>
            <a:r>
              <a:rPr lang="zh-CN" altLang="en-US" dirty="0">
                <a:latin typeface="黑体" panose="02010609060101010101" pitchFamily="49" charset="-122"/>
                <a:cs typeface="Times New Roman" panose="02020603050405020304" pitchFamily="18" charset="0"/>
              </a:rPr>
              <a:t>应引入</a:t>
            </a:r>
            <a:r>
              <a:rPr lang="zh-CN" altLang="en-US" dirty="0">
                <a:solidFill>
                  <a:srgbClr val="FF0000"/>
                </a:solidFill>
                <a:latin typeface="黑体" panose="02010609060101010101" pitchFamily="49" charset="-122"/>
                <a:cs typeface="Times New Roman" panose="02020603050405020304" pitchFamily="18" charset="0"/>
              </a:rPr>
              <a:t>电流并联</a:t>
            </a:r>
            <a:r>
              <a:rPr lang="zh-CN" altLang="en-US" dirty="0">
                <a:latin typeface="黑体" panose="02010609060101010101" pitchFamily="49" charset="-122"/>
                <a:cs typeface="Times New Roman" panose="02020603050405020304" pitchFamily="18" charset="0"/>
              </a:rPr>
              <a:t>负反馈；当(1＋AF) &gt;&gt;1时，它们的转换系数均约为1/F。</a:t>
            </a:r>
          </a:p>
        </p:txBody>
      </p:sp>
      <p:sp>
        <p:nvSpPr>
          <p:cNvPr id="14" name="文本框 13">
            <a:extLst>
              <a:ext uri="{FF2B5EF4-FFF2-40B4-BE49-F238E27FC236}">
                <a16:creationId xmlns:a16="http://schemas.microsoft.com/office/drawing/2014/main" id="{DE52310F-9471-864C-4538-42219152B371}"/>
              </a:ext>
            </a:extLst>
          </p:cNvPr>
          <p:cNvSpPr txBox="1"/>
          <p:nvPr/>
        </p:nvSpPr>
        <p:spPr>
          <a:xfrm>
            <a:off x="280670" y="1016732"/>
            <a:ext cx="8582660" cy="830997"/>
          </a:xfrm>
          <a:prstGeom prst="rect">
            <a:avLst/>
          </a:prstGeom>
          <a:noFill/>
        </p:spPr>
        <p:txBody>
          <a:bodyPr wrap="square" rtlCol="0" anchor="t">
            <a:spAutoFit/>
          </a:bodyPr>
          <a:lstStyle/>
          <a:p>
            <a:pPr algn="just"/>
            <a:r>
              <a:rPr lang="en-US" altLang="zh-CN" dirty="0">
                <a:latin typeface="黑体" panose="02010609060101010101" pitchFamily="49" charset="-122"/>
                <a:cs typeface="Times New Roman" panose="02020603050405020304" pitchFamily="18" charset="0"/>
              </a:rPr>
              <a:t>1</a:t>
            </a:r>
            <a:r>
              <a:rPr lang="zh-CN" altLang="en-US" dirty="0">
                <a:latin typeface="黑体" panose="02010609060101010101" pitchFamily="49" charset="-122"/>
                <a:cs typeface="Times New Roman" panose="02020603050405020304" pitchFamily="18" charset="0"/>
              </a:rPr>
              <a:t>、</a:t>
            </a:r>
            <a:r>
              <a:rPr lang="zh-CN" altLang="en-US" dirty="0">
                <a:solidFill>
                  <a:srgbClr val="FF0000"/>
                </a:solidFill>
                <a:latin typeface="黑体" panose="02010609060101010101" pitchFamily="49" charset="-122"/>
                <a:cs typeface="Times New Roman" panose="02020603050405020304" pitchFamily="18" charset="0"/>
              </a:rPr>
              <a:t>稳定Q点</a:t>
            </a:r>
            <a:r>
              <a:rPr lang="zh-CN" altLang="en-US" dirty="0">
                <a:latin typeface="黑体" panose="02010609060101010101" pitchFamily="49" charset="-122"/>
                <a:cs typeface="Times New Roman" panose="02020603050405020304" pitchFamily="18" charset="0"/>
              </a:rPr>
              <a:t>应引入</a:t>
            </a:r>
            <a:r>
              <a:rPr lang="zh-CN" altLang="en-US" dirty="0">
                <a:solidFill>
                  <a:srgbClr val="FF0000"/>
                </a:solidFill>
                <a:latin typeface="黑体" panose="02010609060101010101" pitchFamily="49" charset="-122"/>
                <a:cs typeface="Times New Roman" panose="02020603050405020304" pitchFamily="18" charset="0"/>
              </a:rPr>
              <a:t>直流负</a:t>
            </a:r>
            <a:r>
              <a:rPr lang="zh-CN" altLang="en-US" dirty="0">
                <a:latin typeface="黑体" panose="02010609060101010101" pitchFamily="49" charset="-122"/>
                <a:cs typeface="Times New Roman" panose="02020603050405020304" pitchFamily="18" charset="0"/>
              </a:rPr>
              <a:t>反馈，改善</a:t>
            </a:r>
            <a:r>
              <a:rPr lang="zh-CN" altLang="en-US" dirty="0">
                <a:solidFill>
                  <a:srgbClr val="FF0000"/>
                </a:solidFill>
                <a:latin typeface="黑体" panose="02010609060101010101" pitchFamily="49" charset="-122"/>
                <a:cs typeface="Times New Roman" panose="02020603050405020304" pitchFamily="18" charset="0"/>
              </a:rPr>
              <a:t>动态性能</a:t>
            </a:r>
            <a:r>
              <a:rPr lang="zh-CN" altLang="en-US" dirty="0">
                <a:latin typeface="黑体" panose="02010609060101010101" pitchFamily="49" charset="-122"/>
                <a:cs typeface="Times New Roman" panose="02020603050405020304" pitchFamily="18" charset="0"/>
              </a:rPr>
              <a:t>应引入</a:t>
            </a:r>
            <a:r>
              <a:rPr lang="zh-CN" altLang="en-US" dirty="0">
                <a:solidFill>
                  <a:srgbClr val="FF0000"/>
                </a:solidFill>
                <a:latin typeface="黑体" panose="02010609060101010101" pitchFamily="49" charset="-122"/>
                <a:cs typeface="Times New Roman" panose="02020603050405020304" pitchFamily="18" charset="0"/>
              </a:rPr>
              <a:t>交流负</a:t>
            </a:r>
            <a:r>
              <a:rPr lang="zh-CN" altLang="en-US" dirty="0">
                <a:latin typeface="黑体" panose="02010609060101010101" pitchFamily="49" charset="-122"/>
                <a:cs typeface="Times New Roman" panose="02020603050405020304" pitchFamily="18" charset="0"/>
              </a:rPr>
              <a:t>反馈；</a:t>
            </a:r>
          </a:p>
        </p:txBody>
      </p:sp>
      <p:sp>
        <p:nvSpPr>
          <p:cNvPr id="15" name="文本框 14">
            <a:extLst>
              <a:ext uri="{FF2B5EF4-FFF2-40B4-BE49-F238E27FC236}">
                <a16:creationId xmlns:a16="http://schemas.microsoft.com/office/drawing/2014/main" id="{CEE1E533-AEEB-11BD-C1A8-28F737DDAC42}"/>
              </a:ext>
            </a:extLst>
          </p:cNvPr>
          <p:cNvSpPr txBox="1"/>
          <p:nvPr/>
        </p:nvSpPr>
        <p:spPr>
          <a:xfrm>
            <a:off x="323530" y="1808820"/>
            <a:ext cx="8460938" cy="830997"/>
          </a:xfrm>
          <a:prstGeom prst="rect">
            <a:avLst/>
          </a:prstGeom>
          <a:noFill/>
        </p:spPr>
        <p:txBody>
          <a:bodyPr wrap="square" rtlCol="0" anchor="t">
            <a:spAutoFit/>
          </a:bodyPr>
          <a:lstStyle/>
          <a:p>
            <a:pPr algn="just"/>
            <a:r>
              <a:rPr lang="en-US" altLang="zh-CN" dirty="0">
                <a:latin typeface="黑体" panose="02010609060101010101" pitchFamily="49" charset="-122"/>
                <a:cs typeface="Times New Roman" panose="02020603050405020304" pitchFamily="18" charset="0"/>
              </a:rPr>
              <a:t>2</a:t>
            </a:r>
            <a:r>
              <a:rPr lang="zh-CN" altLang="en-US" dirty="0">
                <a:latin typeface="黑体" panose="02010609060101010101" pitchFamily="49" charset="-122"/>
                <a:cs typeface="Times New Roman" panose="02020603050405020304" pitchFamily="18" charset="0"/>
              </a:rPr>
              <a:t>、根据</a:t>
            </a:r>
            <a:r>
              <a:rPr lang="zh-CN" altLang="en-US" dirty="0">
                <a:solidFill>
                  <a:srgbClr val="FF0000"/>
                </a:solidFill>
                <a:latin typeface="黑体" panose="02010609060101010101" pitchFamily="49" charset="-122"/>
                <a:cs typeface="Times New Roman" panose="02020603050405020304" pitchFamily="18" charset="0"/>
              </a:rPr>
              <a:t>信号源</a:t>
            </a:r>
            <a:r>
              <a:rPr lang="zh-CN" altLang="en-US" dirty="0">
                <a:latin typeface="黑体" panose="02010609060101010101" pitchFamily="49" charset="-122"/>
                <a:cs typeface="Times New Roman" panose="02020603050405020304" pitchFamily="18" charset="0"/>
              </a:rPr>
              <a:t>特点，</a:t>
            </a:r>
            <a:r>
              <a:rPr lang="zh-CN" altLang="en-US" dirty="0">
                <a:solidFill>
                  <a:srgbClr val="FF0000"/>
                </a:solidFill>
                <a:latin typeface="黑体" panose="02010609060101010101" pitchFamily="49" charset="-122"/>
                <a:cs typeface="Times New Roman" panose="02020603050405020304" pitchFamily="18" charset="0"/>
              </a:rPr>
              <a:t>增大输入电阻</a:t>
            </a:r>
            <a:r>
              <a:rPr lang="zh-CN" altLang="en-US" dirty="0">
                <a:latin typeface="黑体" panose="02010609060101010101" pitchFamily="49" charset="-122"/>
                <a:cs typeface="Times New Roman" panose="02020603050405020304" pitchFamily="18" charset="0"/>
              </a:rPr>
              <a:t>应引入</a:t>
            </a:r>
            <a:r>
              <a:rPr lang="zh-CN" altLang="en-US" dirty="0">
                <a:solidFill>
                  <a:srgbClr val="FF0000"/>
                </a:solidFill>
                <a:latin typeface="黑体" panose="02010609060101010101" pitchFamily="49" charset="-122"/>
                <a:cs typeface="Times New Roman" panose="02020603050405020304" pitchFamily="18" charset="0"/>
              </a:rPr>
              <a:t>串联负</a:t>
            </a:r>
            <a:r>
              <a:rPr lang="zh-CN" altLang="en-US" dirty="0">
                <a:latin typeface="黑体" panose="02010609060101010101" pitchFamily="49" charset="-122"/>
                <a:cs typeface="Times New Roman" panose="02020603050405020304" pitchFamily="18" charset="0"/>
              </a:rPr>
              <a:t>反馈，</a:t>
            </a:r>
            <a:r>
              <a:rPr lang="zh-CN" altLang="en-US" dirty="0">
                <a:solidFill>
                  <a:srgbClr val="FF0000"/>
                </a:solidFill>
                <a:latin typeface="黑体" panose="02010609060101010101" pitchFamily="49" charset="-122"/>
                <a:cs typeface="Times New Roman" panose="02020603050405020304" pitchFamily="18" charset="0"/>
              </a:rPr>
              <a:t>减小输入电阻</a:t>
            </a:r>
            <a:r>
              <a:rPr lang="zh-CN" altLang="en-US" dirty="0">
                <a:latin typeface="黑体" panose="02010609060101010101" pitchFamily="49" charset="-122"/>
                <a:cs typeface="Times New Roman" panose="02020603050405020304" pitchFamily="18" charset="0"/>
              </a:rPr>
              <a:t>应引入</a:t>
            </a:r>
            <a:r>
              <a:rPr lang="zh-CN" altLang="en-US" dirty="0">
                <a:solidFill>
                  <a:srgbClr val="FF0000"/>
                </a:solidFill>
                <a:latin typeface="黑体" panose="02010609060101010101" pitchFamily="49" charset="-122"/>
                <a:cs typeface="Times New Roman" panose="02020603050405020304" pitchFamily="18" charset="0"/>
              </a:rPr>
              <a:t>并联负</a:t>
            </a:r>
            <a:r>
              <a:rPr lang="zh-CN" altLang="en-US" dirty="0">
                <a:latin typeface="黑体" panose="02010609060101010101" pitchFamily="49" charset="-122"/>
                <a:cs typeface="Times New Roman" panose="02020603050405020304" pitchFamily="18" charset="0"/>
              </a:rPr>
              <a:t>反馈；</a:t>
            </a:r>
          </a:p>
        </p:txBody>
      </p:sp>
      <p:sp>
        <p:nvSpPr>
          <p:cNvPr id="16" name="文本框 15">
            <a:extLst>
              <a:ext uri="{FF2B5EF4-FFF2-40B4-BE49-F238E27FC236}">
                <a16:creationId xmlns:a16="http://schemas.microsoft.com/office/drawing/2014/main" id="{649022D5-E7DA-0D59-B869-6DFE63C08CE8}"/>
              </a:ext>
            </a:extLst>
          </p:cNvPr>
          <p:cNvSpPr txBox="1"/>
          <p:nvPr/>
        </p:nvSpPr>
        <p:spPr>
          <a:xfrm>
            <a:off x="280670" y="2744924"/>
            <a:ext cx="8616315" cy="1200329"/>
          </a:xfrm>
          <a:prstGeom prst="rect">
            <a:avLst/>
          </a:prstGeom>
          <a:noFill/>
        </p:spPr>
        <p:txBody>
          <a:bodyPr wrap="square" rtlCol="0" anchor="t">
            <a:spAutoFit/>
          </a:bodyPr>
          <a:lstStyle/>
          <a:p>
            <a:pPr algn="just"/>
            <a:r>
              <a:rPr lang="en-US" altLang="zh-CN" dirty="0">
                <a:latin typeface="黑体" panose="02010609060101010101" pitchFamily="49" charset="-122"/>
                <a:cs typeface="Times New Roman" panose="02020603050405020304" pitchFamily="18" charset="0"/>
              </a:rPr>
              <a:t>3</a:t>
            </a:r>
            <a:r>
              <a:rPr lang="zh-CN" altLang="en-US" dirty="0">
                <a:latin typeface="黑体" panose="02010609060101010101" pitchFamily="49" charset="-122"/>
                <a:cs typeface="Times New Roman" panose="02020603050405020304" pitchFamily="18" charset="0"/>
              </a:rPr>
              <a:t>、根据</a:t>
            </a:r>
            <a:r>
              <a:rPr lang="zh-CN" altLang="en-US" dirty="0">
                <a:solidFill>
                  <a:srgbClr val="FF0000"/>
                </a:solidFill>
                <a:latin typeface="黑体" panose="02010609060101010101" pitchFamily="49" charset="-122"/>
                <a:cs typeface="Times New Roman" panose="02020603050405020304" pitchFamily="18" charset="0"/>
              </a:rPr>
              <a:t>负载</a:t>
            </a:r>
            <a:r>
              <a:rPr lang="zh-CN" altLang="en-US" dirty="0">
                <a:latin typeface="黑体" panose="02010609060101010101" pitchFamily="49" charset="-122"/>
                <a:cs typeface="Times New Roman" panose="02020603050405020304" pitchFamily="18" charset="0"/>
              </a:rPr>
              <a:t>需要，需输出</a:t>
            </a:r>
            <a:r>
              <a:rPr lang="zh-CN" altLang="en-US" dirty="0">
                <a:solidFill>
                  <a:srgbClr val="FF0000"/>
                </a:solidFill>
                <a:latin typeface="黑体" panose="02010609060101010101" pitchFamily="49" charset="-122"/>
                <a:cs typeface="Times New Roman" panose="02020603050405020304" pitchFamily="18" charset="0"/>
              </a:rPr>
              <a:t>稳定电压</a:t>
            </a:r>
            <a:r>
              <a:rPr lang="zh-CN" altLang="en-US" dirty="0">
                <a:latin typeface="黑体" panose="02010609060101010101" pitchFamily="49" charset="-122"/>
                <a:cs typeface="Times New Roman" panose="02020603050405020304" pitchFamily="18" charset="0"/>
              </a:rPr>
              <a:t>（即减小输出电阻）的应引入</a:t>
            </a:r>
            <a:r>
              <a:rPr lang="zh-CN" altLang="en-US" dirty="0">
                <a:solidFill>
                  <a:srgbClr val="FF0000"/>
                </a:solidFill>
                <a:latin typeface="黑体" panose="02010609060101010101" pitchFamily="49" charset="-122"/>
                <a:cs typeface="Times New Roman" panose="02020603050405020304" pitchFamily="18" charset="0"/>
              </a:rPr>
              <a:t>电压负</a:t>
            </a:r>
            <a:r>
              <a:rPr lang="zh-CN" altLang="en-US" dirty="0">
                <a:latin typeface="黑体" panose="02010609060101010101" pitchFamily="49" charset="-122"/>
                <a:cs typeface="Times New Roman" panose="02020603050405020304" pitchFamily="18" charset="0"/>
              </a:rPr>
              <a:t>反馈，需输出</a:t>
            </a:r>
            <a:r>
              <a:rPr lang="zh-CN" altLang="en-US" dirty="0">
                <a:solidFill>
                  <a:srgbClr val="FF0000"/>
                </a:solidFill>
                <a:latin typeface="黑体" panose="02010609060101010101" pitchFamily="49" charset="-122"/>
                <a:cs typeface="Times New Roman" panose="02020603050405020304" pitchFamily="18" charset="0"/>
              </a:rPr>
              <a:t>稳定电流</a:t>
            </a:r>
            <a:r>
              <a:rPr lang="zh-CN" altLang="en-US" dirty="0">
                <a:latin typeface="黑体" panose="02010609060101010101" pitchFamily="49" charset="-122"/>
                <a:cs typeface="Times New Roman" panose="02020603050405020304" pitchFamily="18" charset="0"/>
              </a:rPr>
              <a:t>（即增大输出电阻）的应引入</a:t>
            </a:r>
            <a:r>
              <a:rPr lang="zh-CN" altLang="en-US" dirty="0">
                <a:solidFill>
                  <a:srgbClr val="FF0000"/>
                </a:solidFill>
                <a:latin typeface="黑体" panose="02010609060101010101" pitchFamily="49" charset="-122"/>
                <a:cs typeface="Times New Roman" panose="02020603050405020304" pitchFamily="18" charset="0"/>
              </a:rPr>
              <a:t>电流负</a:t>
            </a:r>
            <a:r>
              <a:rPr lang="zh-CN" altLang="en-US" dirty="0">
                <a:latin typeface="黑体" panose="02010609060101010101" pitchFamily="49" charset="-122"/>
                <a:cs typeface="Times New Roman" panose="02020603050405020304" pitchFamily="18" charset="0"/>
              </a:rPr>
              <a:t>反馈；</a:t>
            </a:r>
          </a:p>
        </p:txBody>
      </p:sp>
    </p:spTree>
    <p:extLst>
      <p:ext uri="{BB962C8B-B14F-4D97-AF65-F5344CB8AC3E}">
        <p14:creationId xmlns:p14="http://schemas.microsoft.com/office/powerpoint/2010/main" val="17689526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ppt_y</p:attrName>
                                        </p:attrNameLst>
                                      </p:cBhvr>
                                      <p:tavLst>
                                        <p:tav tm="0">
                                          <p:val>
                                            <p:strVal val="#ppt_y+#ppt_h*1.125000"/>
                                          </p:val>
                                        </p:tav>
                                        <p:tav tm="100000">
                                          <p:val>
                                            <p:strVal val="#ppt_y"/>
                                          </p:val>
                                        </p:tav>
                                      </p:tavLst>
                                    </p:anim>
                                    <p:animEffect transition="in" filter="wipe(up)">
                                      <p:cBhvr>
                                        <p:cTn id="12" dur="500"/>
                                        <p:tgtEl>
                                          <p:spTgt spid="1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p:tgtEl>
                                          <p:spTgt spid="15"/>
                                        </p:tgtEl>
                                        <p:attrNameLst>
                                          <p:attrName>ppt_y</p:attrName>
                                        </p:attrNameLst>
                                      </p:cBhvr>
                                      <p:tavLst>
                                        <p:tav tm="0">
                                          <p:val>
                                            <p:strVal val="#ppt_y+#ppt_h*1.125000"/>
                                          </p:val>
                                        </p:tav>
                                        <p:tav tm="100000">
                                          <p:val>
                                            <p:strVal val="#ppt_y"/>
                                          </p:val>
                                        </p:tav>
                                      </p:tavLst>
                                    </p:anim>
                                    <p:animEffect transition="in" filter="wipe(up)">
                                      <p:cBhvr>
                                        <p:cTn id="16" dur="500"/>
                                        <p:tgtEl>
                                          <p:spTgt spid="15"/>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ppt_y</p:attrName>
                                        </p:attrNameLst>
                                      </p:cBhvr>
                                      <p:tavLst>
                                        <p:tav tm="0">
                                          <p:val>
                                            <p:strVal val="#ppt_y+#ppt_h*1.125000"/>
                                          </p:val>
                                        </p:tav>
                                        <p:tav tm="100000">
                                          <p:val>
                                            <p:strVal val="#ppt_y"/>
                                          </p:val>
                                        </p:tav>
                                      </p:tavLst>
                                    </p:anim>
                                    <p:animEffect transition="in" filter="wipe(up)">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8DC2F-8F43-7B09-DB73-540C438A9620}"/>
              </a:ext>
            </a:extLst>
          </p:cNvPr>
          <p:cNvSpPr>
            <a:spLocks noGrp="1"/>
          </p:cNvSpPr>
          <p:nvPr>
            <p:ph type="title"/>
          </p:nvPr>
        </p:nvSpPr>
        <p:spPr>
          <a:xfrm>
            <a:off x="323850" y="260350"/>
            <a:ext cx="7956562" cy="720725"/>
          </a:xfrm>
        </p:spPr>
        <p:txBody>
          <a:bodyPr/>
          <a:lstStyle/>
          <a:p>
            <a:pPr eaLnBrk="1" hangingPunct="1">
              <a:lnSpc>
                <a:spcPct val="100000"/>
              </a:lnSpc>
              <a:spcBef>
                <a:spcPct val="0"/>
              </a:spcBef>
            </a:pPr>
            <a:r>
              <a:rPr lang="en-US" altLang="zh-CN" sz="3600" dirty="0">
                <a:solidFill>
                  <a:srgbClr val="FF0000"/>
                </a:solidFill>
              </a:rPr>
              <a:t>9.4</a:t>
            </a:r>
            <a:r>
              <a:rPr lang="zh-CN" altLang="en-US" dirty="0"/>
              <a:t> </a:t>
            </a:r>
            <a:r>
              <a:rPr lang="zh-CN" altLang="en-US" sz="3600" dirty="0">
                <a:solidFill>
                  <a:srgbClr val="FF0000"/>
                </a:solidFill>
              </a:rPr>
              <a:t>深度负反馈放大电路的分析计算</a:t>
            </a:r>
          </a:p>
        </p:txBody>
      </p:sp>
      <p:sp>
        <p:nvSpPr>
          <p:cNvPr id="4" name="灯片编号占位符 3">
            <a:extLst>
              <a:ext uri="{FF2B5EF4-FFF2-40B4-BE49-F238E27FC236}">
                <a16:creationId xmlns:a16="http://schemas.microsoft.com/office/drawing/2014/main" id="{9445B640-58A8-4C44-0298-3A1CF24FFB3A}"/>
              </a:ext>
            </a:extLst>
          </p:cNvPr>
          <p:cNvSpPr>
            <a:spLocks noGrp="1"/>
          </p:cNvSpPr>
          <p:nvPr>
            <p:ph type="sldNum" sz="quarter" idx="10"/>
          </p:nvPr>
        </p:nvSpPr>
        <p:spPr/>
        <p:txBody>
          <a:bodyPr/>
          <a:lstStyle/>
          <a:p>
            <a:pPr>
              <a:defRPr/>
            </a:pPr>
            <a:fld id="{2783BF1F-B166-4BB5-BA39-5002077885A0}" type="slidenum">
              <a:rPr lang="zh-CN" altLang="en-US" smtClean="0"/>
              <a:pPr>
                <a:defRPr/>
              </a:pPr>
              <a:t>63</a:t>
            </a:fld>
            <a:endParaRPr lang="en-US" altLang="zh-CN"/>
          </a:p>
        </p:txBody>
      </p:sp>
      <p:sp>
        <p:nvSpPr>
          <p:cNvPr id="5" name="矩形 4">
            <a:extLst>
              <a:ext uri="{FF2B5EF4-FFF2-40B4-BE49-F238E27FC236}">
                <a16:creationId xmlns:a16="http://schemas.microsoft.com/office/drawing/2014/main" id="{1A8C79B1-95E4-DAA3-C354-BCDC7B1814A7}"/>
              </a:ext>
            </a:extLst>
          </p:cNvPr>
          <p:cNvSpPr/>
          <p:nvPr/>
        </p:nvSpPr>
        <p:spPr>
          <a:xfrm>
            <a:off x="-1319" y="5508271"/>
            <a:ext cx="9144000" cy="134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黑体" panose="02010609060101010101" pitchFamily="49" charset="-122"/>
              <a:ea typeface="黑体" panose="02010609060101010101" pitchFamily="49" charset="-122"/>
            </a:endParaRPr>
          </a:p>
        </p:txBody>
      </p:sp>
      <p:sp>
        <p:nvSpPr>
          <p:cNvPr id="7" name="Rectangle 2">
            <a:extLst>
              <a:ext uri="{FF2B5EF4-FFF2-40B4-BE49-F238E27FC236}">
                <a16:creationId xmlns:a16="http://schemas.microsoft.com/office/drawing/2014/main" id="{7A8838DD-15E9-C9AE-2FFC-9397B73DFDF5}"/>
              </a:ext>
            </a:extLst>
          </p:cNvPr>
          <p:cNvSpPr txBox="1">
            <a:spLocks noChangeArrowheads="1"/>
          </p:cNvSpPr>
          <p:nvPr/>
        </p:nvSpPr>
        <p:spPr bwMode="auto">
          <a:xfrm>
            <a:off x="323850" y="987425"/>
            <a:ext cx="60483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en-US" altLang="zh-CN" sz="2400" b="1" kern="0"/>
              <a:t>9.4.1  </a:t>
            </a:r>
            <a:r>
              <a:rPr lang="zh-CN" altLang="en-US" sz="2400" b="1" kern="0"/>
              <a:t>深度负反馈条件</a:t>
            </a:r>
          </a:p>
        </p:txBody>
      </p:sp>
      <p:graphicFrame>
        <p:nvGraphicFramePr>
          <p:cNvPr id="8" name="Object 3">
            <a:extLst>
              <a:ext uri="{FF2B5EF4-FFF2-40B4-BE49-F238E27FC236}">
                <a16:creationId xmlns:a16="http://schemas.microsoft.com/office/drawing/2014/main" id="{D6A24DE5-3E83-C2FE-762C-8037226331EA}"/>
              </a:ext>
            </a:extLst>
          </p:cNvPr>
          <p:cNvGraphicFramePr>
            <a:graphicFrameLocks noChangeAspect="1"/>
          </p:cNvGraphicFramePr>
          <p:nvPr/>
        </p:nvGraphicFramePr>
        <p:xfrm>
          <a:off x="719572" y="3501719"/>
          <a:ext cx="5580062" cy="811212"/>
        </p:xfrm>
        <a:graphic>
          <a:graphicData uri="http://schemas.openxmlformats.org/presentationml/2006/ole">
            <mc:AlternateContent xmlns:mc="http://schemas.openxmlformats.org/markup-compatibility/2006">
              <mc:Choice xmlns:v="urn:schemas-microsoft-com:vml" Requires="v">
                <p:oleObj name="公式" r:id="rId2" imgW="2715260" imgH="405765" progId="Equation.3">
                  <p:embed/>
                </p:oleObj>
              </mc:Choice>
              <mc:Fallback>
                <p:oleObj name="公式" r:id="rId2" imgW="2715260" imgH="405765" progId="Equation.3">
                  <p:embed/>
                  <p:pic>
                    <p:nvPicPr>
                      <p:cNvPr id="113459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572" y="3501719"/>
                        <a:ext cx="5580062" cy="811212"/>
                      </a:xfrm>
                      <a:prstGeom prst="rect">
                        <a:avLst/>
                      </a:prstGeom>
                      <a:solidFill>
                        <a:srgbClr val="B7FFFF"/>
                      </a:solidFill>
                      <a:ln w="38100">
                        <a:solidFill>
                          <a:srgbClr val="FF3300"/>
                        </a:solidFill>
                        <a:miter lim="800000"/>
                        <a:headEnd/>
                        <a:tailEnd/>
                      </a:ln>
                      <a:effectLst/>
                    </p:spPr>
                  </p:pic>
                </p:oleObj>
              </mc:Fallback>
            </mc:AlternateContent>
          </a:graphicData>
        </a:graphic>
      </p:graphicFrame>
      <p:graphicFrame>
        <p:nvGraphicFramePr>
          <p:cNvPr id="9" name="Object 4">
            <a:extLst>
              <a:ext uri="{FF2B5EF4-FFF2-40B4-BE49-F238E27FC236}">
                <a16:creationId xmlns:a16="http://schemas.microsoft.com/office/drawing/2014/main" id="{C9D793EB-EE72-A760-8EB6-97DCFE0E6056}"/>
              </a:ext>
            </a:extLst>
          </p:cNvPr>
          <p:cNvGraphicFramePr>
            <a:graphicFrameLocks noChangeAspect="1"/>
          </p:cNvGraphicFramePr>
          <p:nvPr/>
        </p:nvGraphicFramePr>
        <p:xfrm>
          <a:off x="839788" y="1443038"/>
          <a:ext cx="1651000" cy="838200"/>
        </p:xfrm>
        <a:graphic>
          <a:graphicData uri="http://schemas.openxmlformats.org/presentationml/2006/ole">
            <mc:AlternateContent xmlns:mc="http://schemas.openxmlformats.org/markup-compatibility/2006">
              <mc:Choice xmlns:v="urn:schemas-microsoft-com:vml" Requires="v">
                <p:oleObj name="公式" r:id="rId4" imgW="825500" imgH="419100" progId="Equation.3">
                  <p:embed/>
                </p:oleObj>
              </mc:Choice>
              <mc:Fallback>
                <p:oleObj name="公式" r:id="rId4" imgW="825500" imgH="419100" progId="Equation.3">
                  <p:embed/>
                  <p:pic>
                    <p:nvPicPr>
                      <p:cNvPr id="7270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788" y="1443038"/>
                        <a:ext cx="1651000" cy="838200"/>
                      </a:xfrm>
                      <a:prstGeom prst="rect">
                        <a:avLst/>
                      </a:prstGeom>
                      <a:solidFill>
                        <a:srgbClr val="B7FF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5">
            <a:extLst>
              <a:ext uri="{FF2B5EF4-FFF2-40B4-BE49-F238E27FC236}">
                <a16:creationId xmlns:a16="http://schemas.microsoft.com/office/drawing/2014/main" id="{18E5215A-65E5-CDFD-220C-2A234B2F5530}"/>
              </a:ext>
            </a:extLst>
          </p:cNvPr>
          <p:cNvSpPr/>
          <p:nvPr/>
        </p:nvSpPr>
        <p:spPr bwMode="auto">
          <a:xfrm>
            <a:off x="7057231" y="3399530"/>
            <a:ext cx="1835150" cy="831850"/>
          </a:xfrm>
          <a:prstGeom prst="borderCallout1">
            <a:avLst>
              <a:gd name="adj1" fmla="val 13741"/>
              <a:gd name="adj2" fmla="val -4153"/>
              <a:gd name="adj3" fmla="val 45137"/>
              <a:gd name="adj4" fmla="val -54536"/>
            </a:avLst>
          </a:prstGeom>
          <a:solidFill>
            <a:srgbClr val="B7FFFF"/>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b="1" dirty="0">
                <a:solidFill>
                  <a:srgbClr val="000000"/>
                </a:solidFill>
                <a:ea typeface="楷体_GB2312" pitchFamily="49" charset="-122"/>
              </a:rPr>
              <a:t>净输入量忽略不计</a:t>
            </a:r>
          </a:p>
        </p:txBody>
      </p:sp>
      <p:graphicFrame>
        <p:nvGraphicFramePr>
          <p:cNvPr id="11" name="Object 6">
            <a:extLst>
              <a:ext uri="{FF2B5EF4-FFF2-40B4-BE49-F238E27FC236}">
                <a16:creationId xmlns:a16="http://schemas.microsoft.com/office/drawing/2014/main" id="{DBB6646A-4D69-48A3-4A73-C974FDA41E9E}"/>
              </a:ext>
            </a:extLst>
          </p:cNvPr>
          <p:cNvGraphicFramePr>
            <a:graphicFrameLocks noChangeAspect="1"/>
          </p:cNvGraphicFramePr>
          <p:nvPr>
            <p:extLst>
              <p:ext uri="{D42A27DB-BD31-4B8C-83A1-F6EECF244321}">
                <p14:modId xmlns:p14="http://schemas.microsoft.com/office/powerpoint/2010/main" val="562213767"/>
              </p:ext>
            </p:extLst>
          </p:nvPr>
        </p:nvGraphicFramePr>
        <p:xfrm>
          <a:off x="179388" y="4581525"/>
          <a:ext cx="5588000" cy="965200"/>
        </p:xfrm>
        <a:graphic>
          <a:graphicData uri="http://schemas.openxmlformats.org/presentationml/2006/ole">
            <mc:AlternateContent xmlns:mc="http://schemas.openxmlformats.org/markup-compatibility/2006">
              <mc:Choice xmlns:v="urn:schemas-microsoft-com:vml" Requires="v">
                <p:oleObj name="Equation" r:id="rId6" imgW="2793960" imgH="482400" progId="Equation.DSMT4">
                  <p:embed/>
                </p:oleObj>
              </mc:Choice>
              <mc:Fallback>
                <p:oleObj name="Equation" r:id="rId6" imgW="2793960" imgH="482400" progId="Equation.DSMT4">
                  <p:embed/>
                  <p:pic>
                    <p:nvPicPr>
                      <p:cNvPr id="1134598" name="Object 6"/>
                      <p:cNvPicPr>
                        <a:picLocks noChangeAspect="1" noChangeArrowheads="1"/>
                      </p:cNvPicPr>
                      <p:nvPr/>
                    </p:nvPicPr>
                    <p:blipFill>
                      <a:blip r:embed="rId7"/>
                      <a:srcRect/>
                      <a:stretch>
                        <a:fillRect/>
                      </a:stretch>
                    </p:blipFill>
                    <p:spPr bwMode="auto">
                      <a:xfrm>
                        <a:off x="179388" y="4581525"/>
                        <a:ext cx="5588000" cy="965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9">
            <a:extLst>
              <a:ext uri="{FF2B5EF4-FFF2-40B4-BE49-F238E27FC236}">
                <a16:creationId xmlns:a16="http://schemas.microsoft.com/office/drawing/2014/main" id="{89BB0EC7-DF9C-9434-F8A0-6CF205572EBF}"/>
              </a:ext>
            </a:extLst>
          </p:cNvPr>
          <p:cNvGrpSpPr/>
          <p:nvPr/>
        </p:nvGrpSpPr>
        <p:grpSpPr bwMode="auto">
          <a:xfrm>
            <a:off x="1871663" y="1412875"/>
            <a:ext cx="2592387" cy="990600"/>
            <a:chOff x="3600" y="1296"/>
            <a:chExt cx="1536" cy="624"/>
          </a:xfrm>
        </p:grpSpPr>
        <p:sp>
          <p:nvSpPr>
            <p:cNvPr id="13" name="AutoShape 10">
              <a:extLst>
                <a:ext uri="{FF2B5EF4-FFF2-40B4-BE49-F238E27FC236}">
                  <a16:creationId xmlns:a16="http://schemas.microsoft.com/office/drawing/2014/main" id="{D5F90D1B-C4B7-147E-4815-008BE9D730CF}"/>
                </a:ext>
              </a:extLst>
            </p:cNvPr>
            <p:cNvSpPr/>
            <p:nvPr/>
          </p:nvSpPr>
          <p:spPr bwMode="auto">
            <a:xfrm>
              <a:off x="4320" y="1296"/>
              <a:ext cx="816" cy="528"/>
            </a:xfrm>
            <a:prstGeom prst="borderCallout2">
              <a:avLst>
                <a:gd name="adj1" fmla="val 13634"/>
                <a:gd name="adj2" fmla="val -5884"/>
                <a:gd name="adj3" fmla="val 13634"/>
                <a:gd name="adj4" fmla="val -22181"/>
                <a:gd name="adj5" fmla="val 69130"/>
                <a:gd name="adj6" fmla="val -40319"/>
              </a:avLst>
            </a:prstGeom>
            <a:solidFill>
              <a:srgbClr val="B7FFFF"/>
            </a:solidFill>
            <a:ln w="19050">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b="1">
                  <a:solidFill>
                    <a:srgbClr val="000000"/>
                  </a:solidFill>
                </a:rPr>
                <a:t>环路放大倍数</a:t>
              </a:r>
            </a:p>
          </p:txBody>
        </p:sp>
        <p:sp>
          <p:nvSpPr>
            <p:cNvPr id="14" name="Oval 11">
              <a:extLst>
                <a:ext uri="{FF2B5EF4-FFF2-40B4-BE49-F238E27FC236}">
                  <a16:creationId xmlns:a16="http://schemas.microsoft.com/office/drawing/2014/main" id="{41C79BDD-93A4-3CE0-7167-D1210E8DE11A}"/>
                </a:ext>
              </a:extLst>
            </p:cNvPr>
            <p:cNvSpPr>
              <a:spLocks noChangeArrowheads="1"/>
            </p:cNvSpPr>
            <p:nvPr/>
          </p:nvSpPr>
          <p:spPr bwMode="auto">
            <a:xfrm>
              <a:off x="3600" y="1584"/>
              <a:ext cx="384" cy="336"/>
            </a:xfrm>
            <a:prstGeom prst="ellipse">
              <a:avLst/>
            </a:prstGeom>
            <a:noFill/>
            <a:ln w="28575">
              <a:solidFill>
                <a:srgbClr val="FF0000"/>
              </a:solidFill>
              <a:round/>
            </a:ln>
            <a:effectLst/>
            <a:extLst>
              <a:ext uri="{909E8E84-426E-40DD-AFC4-6F175D3DCCD1}">
                <a14:hiddenFill xmlns:a14="http://schemas.microsoft.com/office/drawing/2010/main">
                  <a:solidFill>
                    <a:srgbClr val="B7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endParaRPr lang="zh-CN" altLang="en-US" sz="2400"/>
            </a:p>
          </p:txBody>
        </p:sp>
      </p:grpSp>
      <p:graphicFrame>
        <p:nvGraphicFramePr>
          <p:cNvPr id="15" name="Object 15">
            <a:extLst>
              <a:ext uri="{FF2B5EF4-FFF2-40B4-BE49-F238E27FC236}">
                <a16:creationId xmlns:a16="http://schemas.microsoft.com/office/drawing/2014/main" id="{5B0A648D-6763-1524-FC89-1DB73DACC1F0}"/>
              </a:ext>
            </a:extLst>
          </p:cNvPr>
          <p:cNvGraphicFramePr>
            <a:graphicFrameLocks noChangeAspect="1"/>
          </p:cNvGraphicFramePr>
          <p:nvPr/>
        </p:nvGraphicFramePr>
        <p:xfrm>
          <a:off x="6027737" y="4502030"/>
          <a:ext cx="965200" cy="561975"/>
        </p:xfrm>
        <a:graphic>
          <a:graphicData uri="http://schemas.openxmlformats.org/presentationml/2006/ole">
            <mc:AlternateContent xmlns:mc="http://schemas.openxmlformats.org/markup-compatibility/2006">
              <mc:Choice xmlns:v="urn:schemas-microsoft-com:vml" Requires="v">
                <p:oleObj name="Equation" r:id="rId8" imgW="443865" imgH="254000" progId="Equation.DSMT4">
                  <p:embed/>
                </p:oleObj>
              </mc:Choice>
              <mc:Fallback>
                <p:oleObj name="Equation" r:id="rId8" imgW="443865" imgH="254000" progId="Equation.DSMT4">
                  <p:embed/>
                  <p:pic>
                    <p:nvPicPr>
                      <p:cNvPr id="1134607"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7737" y="4502030"/>
                        <a:ext cx="965200" cy="561975"/>
                      </a:xfrm>
                      <a:prstGeom prst="rect">
                        <a:avLst/>
                      </a:prstGeom>
                      <a:solidFill>
                        <a:srgbClr val="B7FFFF"/>
                      </a:solidFill>
                      <a:ln w="9525" algn="ctr">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7">
            <a:extLst>
              <a:ext uri="{FF2B5EF4-FFF2-40B4-BE49-F238E27FC236}">
                <a16:creationId xmlns:a16="http://schemas.microsoft.com/office/drawing/2014/main" id="{2036AAC7-F0C6-6E7F-AD87-D853E222DF56}"/>
              </a:ext>
            </a:extLst>
          </p:cNvPr>
          <p:cNvGraphicFramePr>
            <a:graphicFrameLocks noChangeAspect="1"/>
          </p:cNvGraphicFramePr>
          <p:nvPr/>
        </p:nvGraphicFramePr>
        <p:xfrm>
          <a:off x="6027737" y="5131546"/>
          <a:ext cx="965200" cy="627062"/>
        </p:xfrm>
        <a:graphic>
          <a:graphicData uri="http://schemas.openxmlformats.org/presentationml/2006/ole">
            <mc:AlternateContent xmlns:mc="http://schemas.openxmlformats.org/markup-compatibility/2006">
              <mc:Choice xmlns:v="urn:schemas-microsoft-com:vml" Requires="v">
                <p:oleObj name="Equation" r:id="rId10" imgW="393700" imgH="279400" progId="Equation.DSMT4">
                  <p:embed/>
                </p:oleObj>
              </mc:Choice>
              <mc:Fallback>
                <p:oleObj name="Equation" r:id="rId10" imgW="393700" imgH="279400" progId="Equation.DSMT4">
                  <p:embed/>
                  <p:pic>
                    <p:nvPicPr>
                      <p:cNvPr id="1134609"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737" y="5131546"/>
                        <a:ext cx="965200" cy="627062"/>
                      </a:xfrm>
                      <a:prstGeom prst="rect">
                        <a:avLst/>
                      </a:prstGeom>
                      <a:solidFill>
                        <a:srgbClr val="B7FFFF"/>
                      </a:solidFill>
                      <a:ln w="9525" algn="ctr">
                        <a:solidFill>
                          <a:srgbClr val="FF3300"/>
                        </a:solidFill>
                        <a:miter lim="800000"/>
                        <a:headEnd/>
                        <a:tailEnd/>
                      </a:ln>
                      <a:effectLst/>
                    </p:spPr>
                  </p:pic>
                </p:oleObj>
              </mc:Fallback>
            </mc:AlternateContent>
          </a:graphicData>
        </a:graphic>
      </p:graphicFrame>
      <p:sp>
        <p:nvSpPr>
          <p:cNvPr id="17" name="Rectangle 18">
            <a:extLst>
              <a:ext uri="{FF2B5EF4-FFF2-40B4-BE49-F238E27FC236}">
                <a16:creationId xmlns:a16="http://schemas.microsoft.com/office/drawing/2014/main" id="{57768741-F2FC-E5FE-4392-2285B85DF3AE}"/>
              </a:ext>
            </a:extLst>
          </p:cNvPr>
          <p:cNvSpPr>
            <a:spLocks noChangeArrowheads="1"/>
          </p:cNvSpPr>
          <p:nvPr/>
        </p:nvSpPr>
        <p:spPr bwMode="auto">
          <a:xfrm>
            <a:off x="7201537" y="4559993"/>
            <a:ext cx="1116013" cy="495300"/>
          </a:xfrm>
          <a:prstGeom prst="rect">
            <a:avLst/>
          </a:prstGeom>
          <a:solidFill>
            <a:srgbClr val="FFEBFF"/>
          </a:solidFill>
          <a:ln w="3810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b="1">
                <a:latin typeface="楷体_GB2312" pitchFamily="49" charset="-122"/>
                <a:ea typeface="楷体_GB2312" pitchFamily="49" charset="-122"/>
              </a:rPr>
              <a:t>虚短 </a:t>
            </a:r>
          </a:p>
        </p:txBody>
      </p:sp>
      <p:sp>
        <p:nvSpPr>
          <p:cNvPr id="18" name="Rectangle 19">
            <a:extLst>
              <a:ext uri="{FF2B5EF4-FFF2-40B4-BE49-F238E27FC236}">
                <a16:creationId xmlns:a16="http://schemas.microsoft.com/office/drawing/2014/main" id="{38C80BB0-0A9A-492D-F8E2-8E0390E6162D}"/>
              </a:ext>
            </a:extLst>
          </p:cNvPr>
          <p:cNvSpPr>
            <a:spLocks noChangeArrowheads="1"/>
          </p:cNvSpPr>
          <p:nvPr/>
        </p:nvSpPr>
        <p:spPr bwMode="auto">
          <a:xfrm>
            <a:off x="7216141" y="5197427"/>
            <a:ext cx="1116013" cy="495300"/>
          </a:xfrm>
          <a:prstGeom prst="rect">
            <a:avLst/>
          </a:prstGeom>
          <a:solidFill>
            <a:srgbClr val="FFEBFF"/>
          </a:solidFill>
          <a:ln w="3810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FontTx/>
              <a:buNone/>
            </a:pPr>
            <a:r>
              <a:rPr lang="zh-CN" altLang="en-US" sz="2400" b="1">
                <a:latin typeface="楷体_GB2312" pitchFamily="49" charset="-122"/>
                <a:ea typeface="楷体_GB2312" pitchFamily="49" charset="-122"/>
              </a:rPr>
              <a:t>虚断</a:t>
            </a:r>
            <a:r>
              <a:rPr lang="zh-CN" altLang="en-US" sz="2400" b="1">
                <a:solidFill>
                  <a:srgbClr val="FF0000"/>
                </a:solidFill>
                <a:latin typeface="楷体_GB2312" pitchFamily="49" charset="-122"/>
                <a:ea typeface="楷体_GB2312" pitchFamily="49" charset="-122"/>
              </a:rPr>
              <a:t> </a:t>
            </a:r>
          </a:p>
        </p:txBody>
      </p:sp>
      <p:graphicFrame>
        <p:nvGraphicFramePr>
          <p:cNvPr id="19" name="Object 20">
            <a:extLst>
              <a:ext uri="{FF2B5EF4-FFF2-40B4-BE49-F238E27FC236}">
                <a16:creationId xmlns:a16="http://schemas.microsoft.com/office/drawing/2014/main" id="{0F772A39-D43D-87F6-A7B1-CAA20458E525}"/>
              </a:ext>
            </a:extLst>
          </p:cNvPr>
          <p:cNvGraphicFramePr>
            <a:graphicFrameLocks noChangeAspect="1"/>
          </p:cNvGraphicFramePr>
          <p:nvPr>
            <p:extLst>
              <p:ext uri="{D42A27DB-BD31-4B8C-83A1-F6EECF244321}">
                <p14:modId xmlns:p14="http://schemas.microsoft.com/office/powerpoint/2010/main" val="4077082729"/>
              </p:ext>
            </p:extLst>
          </p:nvPr>
        </p:nvGraphicFramePr>
        <p:xfrm>
          <a:off x="609696" y="2750514"/>
          <a:ext cx="5417820" cy="431800"/>
        </p:xfrm>
        <a:graphic>
          <a:graphicData uri="http://schemas.openxmlformats.org/presentationml/2006/ole">
            <mc:AlternateContent xmlns:mc="http://schemas.openxmlformats.org/markup-compatibility/2006">
              <mc:Choice xmlns:v="urn:schemas-microsoft-com:vml" Requires="v">
                <p:oleObj name="Equation" r:id="rId12" imgW="2489040" imgH="215640" progId="Equation.DSMT4">
                  <p:embed/>
                </p:oleObj>
              </mc:Choice>
              <mc:Fallback>
                <p:oleObj name="Equation" r:id="rId12" imgW="2489040" imgH="215640" progId="Equation.DSMT4">
                  <p:embed/>
                  <p:pic>
                    <p:nvPicPr>
                      <p:cNvPr id="1134612" name="Object 20"/>
                      <p:cNvPicPr>
                        <a:picLocks noChangeAspect="1" noChangeArrowheads="1"/>
                      </p:cNvPicPr>
                      <p:nvPr/>
                    </p:nvPicPr>
                    <p:blipFill>
                      <a:blip r:embed="rId13"/>
                      <a:srcRect/>
                      <a:stretch>
                        <a:fillRect/>
                      </a:stretch>
                    </p:blipFill>
                    <p:spPr bwMode="auto">
                      <a:xfrm>
                        <a:off x="609696" y="2750514"/>
                        <a:ext cx="5417820" cy="431800"/>
                      </a:xfrm>
                      <a:prstGeom prst="rect">
                        <a:avLst/>
                      </a:prstGeom>
                      <a:noFill/>
                      <a:ln>
                        <a:noFill/>
                      </a:ln>
                      <a:effectLst/>
                    </p:spPr>
                  </p:pic>
                </p:oleObj>
              </mc:Fallback>
            </mc:AlternateContent>
          </a:graphicData>
        </a:graphic>
      </p:graphicFrame>
      <p:graphicFrame>
        <p:nvGraphicFramePr>
          <p:cNvPr id="20" name="Object 21">
            <a:extLst>
              <a:ext uri="{FF2B5EF4-FFF2-40B4-BE49-F238E27FC236}">
                <a16:creationId xmlns:a16="http://schemas.microsoft.com/office/drawing/2014/main" id="{9E2BB575-F3F5-05D8-BC23-C2D14C959E1C}"/>
              </a:ext>
            </a:extLst>
          </p:cNvPr>
          <p:cNvGraphicFramePr>
            <a:graphicFrameLocks noChangeAspect="1"/>
          </p:cNvGraphicFramePr>
          <p:nvPr/>
        </p:nvGraphicFramePr>
        <p:xfrm>
          <a:off x="4572000" y="1088495"/>
          <a:ext cx="3876675" cy="1630363"/>
        </p:xfrm>
        <a:graphic>
          <a:graphicData uri="http://schemas.openxmlformats.org/presentationml/2006/ole">
            <mc:AlternateContent xmlns:mc="http://schemas.openxmlformats.org/markup-compatibility/2006">
              <mc:Choice xmlns:v="urn:schemas-microsoft-com:vml" Requires="v">
                <p:oleObj name="Visio" r:id="rId14" imgW="2151380" imgH="914400" progId="Visio.Drawing.11">
                  <p:embed/>
                </p:oleObj>
              </mc:Choice>
              <mc:Fallback>
                <p:oleObj name="Visio" r:id="rId14" imgW="2151380" imgH="914400" progId="Visio.Drawing.11">
                  <p:embed/>
                  <p:pic>
                    <p:nvPicPr>
                      <p:cNvPr id="1134613"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0" y="1088495"/>
                        <a:ext cx="3876675"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10">
            <a:extLst>
              <a:ext uri="{FF2B5EF4-FFF2-40B4-BE49-F238E27FC236}">
                <a16:creationId xmlns:a16="http://schemas.microsoft.com/office/drawing/2014/main" id="{2B8276BF-0484-8104-C756-22D71B30F50C}"/>
              </a:ext>
            </a:extLst>
          </p:cNvPr>
          <p:cNvGraphicFramePr>
            <a:graphicFrameLocks noChangeAspect="1"/>
          </p:cNvGraphicFramePr>
          <p:nvPr/>
        </p:nvGraphicFramePr>
        <p:xfrm>
          <a:off x="7956245" y="1862552"/>
          <a:ext cx="874132" cy="751114"/>
        </p:xfrm>
        <a:graphic>
          <a:graphicData uri="http://schemas.openxmlformats.org/presentationml/2006/ole">
            <mc:AlternateContent xmlns:mc="http://schemas.openxmlformats.org/markup-compatibility/2006">
              <mc:Choice xmlns:v="urn:schemas-microsoft-com:vml" Requires="v">
                <p:oleObj name="Equation" r:id="rId16" imgW="533400" imgH="457200" progId="Equation.DSMT4">
                  <p:embed/>
                </p:oleObj>
              </mc:Choice>
              <mc:Fallback>
                <p:oleObj name="Equation" r:id="rId16" imgW="533400" imgH="457200" progId="Equation.DSMT4">
                  <p:embed/>
                  <p:pic>
                    <p:nvPicPr>
                      <p:cNvPr id="19"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56245" y="1862552"/>
                        <a:ext cx="874132" cy="751114"/>
                      </a:xfrm>
                      <a:prstGeom prst="rect">
                        <a:avLst/>
                      </a:prstGeom>
                      <a:solidFill>
                        <a:srgbClr val="CCFFFF"/>
                      </a:solidFill>
                      <a:ln w="9525">
                        <a:solidFill>
                          <a:srgbClr val="FF0000"/>
                        </a:solidFill>
                        <a:miter lim="800000"/>
                        <a:headEnd/>
                        <a:tailEnd/>
                      </a:ln>
                      <a:effectLst/>
                    </p:spPr>
                  </p:pic>
                </p:oleObj>
              </mc:Fallback>
            </mc:AlternateContent>
          </a:graphicData>
        </a:graphic>
      </p:graphicFrame>
      <p:graphicFrame>
        <p:nvGraphicFramePr>
          <p:cNvPr id="22" name="Object 13">
            <a:extLst>
              <a:ext uri="{FF2B5EF4-FFF2-40B4-BE49-F238E27FC236}">
                <a16:creationId xmlns:a16="http://schemas.microsoft.com/office/drawing/2014/main" id="{1C1CC733-18D1-975F-1110-DC604DB656E2}"/>
              </a:ext>
            </a:extLst>
          </p:cNvPr>
          <p:cNvGraphicFramePr>
            <a:graphicFrameLocks noChangeAspect="1"/>
          </p:cNvGraphicFramePr>
          <p:nvPr/>
        </p:nvGraphicFramePr>
        <p:xfrm>
          <a:off x="7946811" y="2616114"/>
          <a:ext cx="874133" cy="700852"/>
        </p:xfrm>
        <a:graphic>
          <a:graphicData uri="http://schemas.openxmlformats.org/presentationml/2006/ole">
            <mc:AlternateContent xmlns:mc="http://schemas.openxmlformats.org/markup-compatibility/2006">
              <mc:Choice xmlns:v="urn:schemas-microsoft-com:vml" Requires="v">
                <p:oleObj name="Equation" r:id="rId18" imgW="571500" imgH="457200" progId="Equation.DSMT4">
                  <p:embed/>
                </p:oleObj>
              </mc:Choice>
              <mc:Fallback>
                <p:oleObj name="Equation" r:id="rId18" imgW="571500" imgH="457200" progId="Equation.DSMT4">
                  <p:embed/>
                  <p:pic>
                    <p:nvPicPr>
                      <p:cNvPr id="20"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946811" y="2616114"/>
                        <a:ext cx="874133" cy="700852"/>
                      </a:xfrm>
                      <a:prstGeom prst="rect">
                        <a:avLst/>
                      </a:prstGeom>
                      <a:solidFill>
                        <a:srgbClr val="CCFFFF"/>
                      </a:solidFill>
                      <a:ln w="9525">
                        <a:solidFill>
                          <a:srgbClr val="FF0000"/>
                        </a:solidFill>
                        <a:miter lim="800000"/>
                        <a:headEnd/>
                        <a:tailEnd/>
                      </a:ln>
                      <a:effectLst/>
                    </p:spPr>
                  </p:pic>
                </p:oleObj>
              </mc:Fallback>
            </mc:AlternateContent>
          </a:graphicData>
        </a:graphic>
      </p:graphicFrame>
      <p:sp>
        <p:nvSpPr>
          <p:cNvPr id="23" name="Text Box 24">
            <a:extLst>
              <a:ext uri="{FF2B5EF4-FFF2-40B4-BE49-F238E27FC236}">
                <a16:creationId xmlns:a16="http://schemas.microsoft.com/office/drawing/2014/main" id="{95C45A6E-59DF-DDA4-A033-DAF4C27CCC6C}"/>
              </a:ext>
            </a:extLst>
          </p:cNvPr>
          <p:cNvSpPr txBox="1">
            <a:spLocks noChangeArrowheads="1"/>
          </p:cNvSpPr>
          <p:nvPr/>
        </p:nvSpPr>
        <p:spPr bwMode="auto">
          <a:xfrm>
            <a:off x="-397706" y="5758162"/>
            <a:ext cx="8548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zh-CN" altLang="en-US" sz="2400" b="1" dirty="0">
                <a:solidFill>
                  <a:srgbClr val="FF0066"/>
                </a:solidFill>
                <a:latin typeface="黑体" panose="02010609060101010101" pitchFamily="49" charset="-122"/>
                <a:ea typeface="黑体" panose="02010609060101010101" pitchFamily="49" charset="-122"/>
              </a:rPr>
              <a:t>深度负反馈的实质是在近似分析中可以忽略净输入量</a:t>
            </a:r>
            <a:r>
              <a:rPr lang="en-US" altLang="zh-CN" sz="2400" b="1" dirty="0">
                <a:solidFill>
                  <a:srgbClr val="FF0066"/>
                </a:solidFill>
                <a:latin typeface="黑体" panose="02010609060101010101" pitchFamily="49" charset="-122"/>
                <a:ea typeface="黑体" panose="02010609060101010101" pitchFamily="49" charset="-122"/>
              </a:rPr>
              <a:t>!</a:t>
            </a:r>
          </a:p>
        </p:txBody>
      </p:sp>
      <p:sp>
        <p:nvSpPr>
          <p:cNvPr id="24" name="Rectangle 26">
            <a:extLst>
              <a:ext uri="{FF2B5EF4-FFF2-40B4-BE49-F238E27FC236}">
                <a16:creationId xmlns:a16="http://schemas.microsoft.com/office/drawing/2014/main" id="{37A428CF-2880-BBCF-68A9-2B6F8E7AA36F}"/>
              </a:ext>
            </a:extLst>
          </p:cNvPr>
          <p:cNvSpPr>
            <a:spLocks noChangeArrowheads="1"/>
          </p:cNvSpPr>
          <p:nvPr/>
        </p:nvSpPr>
        <p:spPr bwMode="auto">
          <a:xfrm>
            <a:off x="324163" y="6301105"/>
            <a:ext cx="8400121" cy="429895"/>
          </a:xfrm>
          <a:prstGeom prst="rect">
            <a:avLst/>
          </a:prstGeom>
          <a:noFill/>
          <a:ln w="38100">
            <a:solidFill>
              <a:srgbClr val="FF0000"/>
            </a:solidFill>
          </a:ln>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buFontTx/>
              <a:buNone/>
            </a:pPr>
            <a:r>
              <a:rPr lang="zh-CN" altLang="en-US" sz="2000" b="1" dirty="0">
                <a:latin typeface="黑体" panose="02010609060101010101" pitchFamily="49" charset="-122"/>
                <a:ea typeface="黑体" panose="02010609060101010101" pitchFamily="49" charset="-122"/>
              </a:rPr>
              <a:t>深度负反馈条件下，基本放大电路输入端</a:t>
            </a:r>
            <a:r>
              <a:rPr lang="zh-CN" altLang="en-US" sz="2000" b="1" dirty="0">
                <a:solidFill>
                  <a:schemeClr val="accent2"/>
                </a:solidFill>
                <a:latin typeface="黑体" panose="02010609060101010101" pitchFamily="49" charset="-122"/>
                <a:ea typeface="黑体" panose="02010609060101010101" pitchFamily="49" charset="-122"/>
              </a:rPr>
              <a:t>也有</a:t>
            </a:r>
            <a:r>
              <a:rPr lang="zh-CN" altLang="en-US" sz="2000" b="1" dirty="0">
                <a:latin typeface="黑体" panose="02010609060101010101" pitchFamily="49" charset="-122"/>
                <a:ea typeface="黑体" panose="02010609060101010101" pitchFamily="49" charset="-122"/>
              </a:rPr>
              <a:t>既“虚短”又“虚断”。</a:t>
            </a:r>
          </a:p>
        </p:txBody>
      </p:sp>
    </p:spTree>
    <p:extLst>
      <p:ext uri="{BB962C8B-B14F-4D97-AF65-F5344CB8AC3E}">
        <p14:creationId xmlns:p14="http://schemas.microsoft.com/office/powerpoint/2010/main" val="1033001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P spid="17" grpId="0"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91BDC-06AD-9903-E2E4-F896E16CE5D8}"/>
              </a:ext>
            </a:extLst>
          </p:cNvPr>
          <p:cNvSpPr>
            <a:spLocks noGrp="1"/>
          </p:cNvSpPr>
          <p:nvPr>
            <p:ph type="title"/>
          </p:nvPr>
        </p:nvSpPr>
        <p:spPr/>
        <p:txBody>
          <a:bodyPr/>
          <a:lstStyle/>
          <a:p>
            <a:r>
              <a:rPr lang="zh-CN" altLang="en-US" sz="2400" b="1" dirty="0">
                <a:solidFill>
                  <a:srgbClr val="FF0066"/>
                </a:solidFill>
                <a:latin typeface="黑体" panose="02010609060101010101" pitchFamily="49" charset="-122"/>
                <a:ea typeface="黑体" panose="02010609060101010101" pitchFamily="49" charset="-122"/>
              </a:rPr>
              <a:t>虚短、虚断的应用</a:t>
            </a:r>
            <a:r>
              <a:rPr lang="en-US" altLang="zh-CN" sz="4400" b="1" dirty="0">
                <a:solidFill>
                  <a:srgbClr val="FF0000"/>
                </a:solidFill>
                <a:latin typeface="黑体" panose="02010609060101010101" pitchFamily="49" charset="-122"/>
                <a:ea typeface="黑体" panose="02010609060101010101" pitchFamily="49" charset="-122"/>
              </a:rPr>
              <a:t>(</a:t>
            </a:r>
            <a:r>
              <a:rPr lang="zh-CN" altLang="en-US" sz="4400" b="1" dirty="0">
                <a:solidFill>
                  <a:srgbClr val="FF0000"/>
                </a:solidFill>
                <a:latin typeface="黑体" panose="02010609060101010101" pitchFamily="49" charset="-122"/>
                <a:ea typeface="黑体" panose="02010609060101010101" pitchFamily="49" charset="-122"/>
              </a:rPr>
              <a:t>重要</a:t>
            </a:r>
            <a:r>
              <a:rPr lang="en-US" altLang="zh-CN" sz="4400" b="1" dirty="0">
                <a:solidFill>
                  <a:srgbClr val="FF0000"/>
                </a:solidFill>
                <a:latin typeface="黑体" panose="02010609060101010101" pitchFamily="49" charset="-122"/>
                <a:ea typeface="黑体" panose="02010609060101010101" pitchFamily="49" charset="-122"/>
              </a:rPr>
              <a:t>)</a:t>
            </a:r>
            <a:endParaRPr lang="zh-CN" altLang="en-US" sz="2400" dirty="0"/>
          </a:p>
        </p:txBody>
      </p:sp>
      <p:sp>
        <p:nvSpPr>
          <p:cNvPr id="4" name="灯片编号占位符 3">
            <a:extLst>
              <a:ext uri="{FF2B5EF4-FFF2-40B4-BE49-F238E27FC236}">
                <a16:creationId xmlns:a16="http://schemas.microsoft.com/office/drawing/2014/main" id="{43C6E9FE-2665-6DA2-E60B-B92B103CB516}"/>
              </a:ext>
            </a:extLst>
          </p:cNvPr>
          <p:cNvSpPr>
            <a:spLocks noGrp="1"/>
          </p:cNvSpPr>
          <p:nvPr>
            <p:ph type="sldNum" sz="quarter" idx="10"/>
          </p:nvPr>
        </p:nvSpPr>
        <p:spPr/>
        <p:txBody>
          <a:bodyPr/>
          <a:lstStyle/>
          <a:p>
            <a:pPr>
              <a:defRPr/>
            </a:pPr>
            <a:fld id="{2783BF1F-B166-4BB5-BA39-5002077885A0}" type="slidenum">
              <a:rPr lang="zh-CN" altLang="en-US" smtClean="0"/>
              <a:pPr>
                <a:defRPr/>
              </a:pPr>
              <a:t>64</a:t>
            </a:fld>
            <a:endParaRPr lang="en-US" altLang="zh-CN"/>
          </a:p>
        </p:txBody>
      </p:sp>
      <p:sp>
        <p:nvSpPr>
          <p:cNvPr id="5" name="矩形 4">
            <a:extLst>
              <a:ext uri="{FF2B5EF4-FFF2-40B4-BE49-F238E27FC236}">
                <a16:creationId xmlns:a16="http://schemas.microsoft.com/office/drawing/2014/main" id="{E12668D8-0984-5A06-03D4-7AA48EF1388C}"/>
              </a:ext>
            </a:extLst>
          </p:cNvPr>
          <p:cNvSpPr/>
          <p:nvPr/>
        </p:nvSpPr>
        <p:spPr>
          <a:xfrm>
            <a:off x="-49" y="5533008"/>
            <a:ext cx="9144000" cy="1349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latin typeface="黑体" panose="02010609060101010101" pitchFamily="49" charset="-122"/>
              <a:ea typeface="黑体" panose="02010609060101010101" pitchFamily="49" charset="-122"/>
            </a:endParaRPr>
          </a:p>
        </p:txBody>
      </p:sp>
      <p:sp>
        <p:nvSpPr>
          <p:cNvPr id="6" name="Rectangle 2">
            <a:extLst>
              <a:ext uri="{FF2B5EF4-FFF2-40B4-BE49-F238E27FC236}">
                <a16:creationId xmlns:a16="http://schemas.microsoft.com/office/drawing/2014/main" id="{402E5DBC-549A-9406-F9AF-D0EA04DC2611}"/>
              </a:ext>
            </a:extLst>
          </p:cNvPr>
          <p:cNvSpPr>
            <a:spLocks noChangeArrowheads="1"/>
          </p:cNvSpPr>
          <p:nvPr/>
        </p:nvSpPr>
        <p:spPr bwMode="auto">
          <a:xfrm>
            <a:off x="588963" y="1349375"/>
            <a:ext cx="4916487"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buFontTx/>
              <a:buNone/>
            </a:pPr>
            <a:r>
              <a:rPr lang="zh-CN" altLang="en-US" sz="2400" b="1" dirty="0">
                <a:latin typeface="黑体" panose="02010609060101010101" pitchFamily="49" charset="-122"/>
                <a:ea typeface="黑体" panose="02010609060101010101" pitchFamily="49" charset="-122"/>
              </a:rPr>
              <a:t>串联负反馈</a:t>
            </a:r>
          </a:p>
        </p:txBody>
      </p:sp>
      <p:graphicFrame>
        <p:nvGraphicFramePr>
          <p:cNvPr id="7" name="Object 3">
            <a:extLst>
              <a:ext uri="{FF2B5EF4-FFF2-40B4-BE49-F238E27FC236}">
                <a16:creationId xmlns:a16="http://schemas.microsoft.com/office/drawing/2014/main" id="{5ECA4506-0F5A-3FF2-441E-2C4518272D4E}"/>
              </a:ext>
            </a:extLst>
          </p:cNvPr>
          <p:cNvGraphicFramePr>
            <a:graphicFrameLocks noChangeAspect="1"/>
          </p:cNvGraphicFramePr>
          <p:nvPr/>
        </p:nvGraphicFramePr>
        <p:xfrm>
          <a:off x="1150938" y="1958975"/>
          <a:ext cx="1897062" cy="431800"/>
        </p:xfrm>
        <a:graphic>
          <a:graphicData uri="http://schemas.openxmlformats.org/presentationml/2006/ole">
            <mc:AlternateContent xmlns:mc="http://schemas.openxmlformats.org/markup-compatibility/2006">
              <mc:Choice xmlns:v="urn:schemas-microsoft-com:vml" Requires="v">
                <p:oleObj name="公式" r:id="rId2" imgW="939165" imgH="215900" progId="Equation.3">
                  <p:embed/>
                </p:oleObj>
              </mc:Choice>
              <mc:Fallback>
                <p:oleObj name="公式" r:id="rId2" imgW="939165" imgH="215900" progId="Equation.3">
                  <p:embed/>
                  <p:pic>
                    <p:nvPicPr>
                      <p:cNvPr id="8294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1958975"/>
                        <a:ext cx="18970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4">
            <a:extLst>
              <a:ext uri="{FF2B5EF4-FFF2-40B4-BE49-F238E27FC236}">
                <a16:creationId xmlns:a16="http://schemas.microsoft.com/office/drawing/2014/main" id="{CE2F5A5D-872B-01FE-41D0-B208351D65C4}"/>
              </a:ext>
            </a:extLst>
          </p:cNvPr>
          <p:cNvGraphicFramePr>
            <a:graphicFrameLocks noChangeAspect="1"/>
          </p:cNvGraphicFramePr>
          <p:nvPr/>
        </p:nvGraphicFramePr>
        <p:xfrm>
          <a:off x="1108075" y="2444750"/>
          <a:ext cx="1487488" cy="866775"/>
        </p:xfrm>
        <a:graphic>
          <a:graphicData uri="http://schemas.openxmlformats.org/presentationml/2006/ole">
            <mc:AlternateContent xmlns:mc="http://schemas.openxmlformats.org/markup-compatibility/2006">
              <mc:Choice xmlns:v="urn:schemas-microsoft-com:vml" Requires="v">
                <p:oleObj name="公式" r:id="rId4" imgW="736600" imgH="431800" progId="Equation.3">
                  <p:embed/>
                </p:oleObj>
              </mc:Choice>
              <mc:Fallback>
                <p:oleObj name="公式" r:id="rId4" imgW="736600" imgH="431800" progId="Equation.3">
                  <p:embed/>
                  <p:pic>
                    <p:nvPicPr>
                      <p:cNvPr id="8294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075" y="2444750"/>
                        <a:ext cx="1487488"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5">
            <a:extLst>
              <a:ext uri="{FF2B5EF4-FFF2-40B4-BE49-F238E27FC236}">
                <a16:creationId xmlns:a16="http://schemas.microsoft.com/office/drawing/2014/main" id="{74EE8006-0819-91DD-0954-132B2ACD292B}"/>
              </a:ext>
            </a:extLst>
          </p:cNvPr>
          <p:cNvSpPr>
            <a:spLocks noChangeArrowheads="1"/>
          </p:cNvSpPr>
          <p:nvPr/>
        </p:nvSpPr>
        <p:spPr bwMode="auto">
          <a:xfrm>
            <a:off x="3232150" y="1895475"/>
            <a:ext cx="10302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buFontTx/>
              <a:buNone/>
            </a:pPr>
            <a:r>
              <a:rPr lang="zh-CN" altLang="en-US" sz="2400" b="1">
                <a:solidFill>
                  <a:schemeClr val="accent2"/>
                </a:solidFill>
                <a:latin typeface="黑体" panose="02010609060101010101" pitchFamily="49" charset="-122"/>
                <a:ea typeface="黑体" panose="02010609060101010101" pitchFamily="49" charset="-122"/>
              </a:rPr>
              <a:t>虚短</a:t>
            </a:r>
            <a:endParaRPr lang="zh-CN" altLang="en-US" sz="2400" b="1">
              <a:latin typeface="黑体" panose="02010609060101010101" pitchFamily="49" charset="-122"/>
              <a:ea typeface="黑体" panose="02010609060101010101" pitchFamily="49" charset="-122"/>
            </a:endParaRPr>
          </a:p>
        </p:txBody>
      </p:sp>
      <p:sp>
        <p:nvSpPr>
          <p:cNvPr id="10" name="Rectangle 6">
            <a:extLst>
              <a:ext uri="{FF2B5EF4-FFF2-40B4-BE49-F238E27FC236}">
                <a16:creationId xmlns:a16="http://schemas.microsoft.com/office/drawing/2014/main" id="{420AC64C-14B9-C3FB-96EE-018D8202F60F}"/>
              </a:ext>
            </a:extLst>
          </p:cNvPr>
          <p:cNvSpPr>
            <a:spLocks noChangeArrowheads="1"/>
          </p:cNvSpPr>
          <p:nvPr/>
        </p:nvSpPr>
        <p:spPr bwMode="auto">
          <a:xfrm>
            <a:off x="2984500" y="2565400"/>
            <a:ext cx="10302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buFontTx/>
              <a:buNone/>
            </a:pPr>
            <a:r>
              <a:rPr lang="zh-CN" altLang="en-US" sz="2400" b="1">
                <a:solidFill>
                  <a:schemeClr val="accent2"/>
                </a:solidFill>
                <a:latin typeface="黑体" panose="02010609060101010101" pitchFamily="49" charset="-122"/>
                <a:ea typeface="黑体" panose="02010609060101010101" pitchFamily="49" charset="-122"/>
              </a:rPr>
              <a:t>虚断</a:t>
            </a:r>
            <a:endParaRPr lang="zh-CN" altLang="en-US" sz="2400" b="1">
              <a:latin typeface="黑体" panose="02010609060101010101" pitchFamily="49" charset="-122"/>
              <a:ea typeface="黑体" panose="02010609060101010101" pitchFamily="49" charset="-122"/>
            </a:endParaRPr>
          </a:p>
        </p:txBody>
      </p:sp>
      <p:sp>
        <p:nvSpPr>
          <p:cNvPr id="11" name="AutoShape 7">
            <a:extLst>
              <a:ext uri="{FF2B5EF4-FFF2-40B4-BE49-F238E27FC236}">
                <a16:creationId xmlns:a16="http://schemas.microsoft.com/office/drawing/2014/main" id="{72E44C47-88DB-0DC1-53B5-E886FD067348}"/>
              </a:ext>
            </a:extLst>
          </p:cNvPr>
          <p:cNvSpPr/>
          <p:nvPr/>
        </p:nvSpPr>
        <p:spPr bwMode="auto">
          <a:xfrm>
            <a:off x="904875" y="2079625"/>
            <a:ext cx="106363" cy="917575"/>
          </a:xfrm>
          <a:prstGeom prst="leftBrace">
            <a:avLst>
              <a:gd name="adj1" fmla="val 7189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12" name="Object 8">
            <a:extLst>
              <a:ext uri="{FF2B5EF4-FFF2-40B4-BE49-F238E27FC236}">
                <a16:creationId xmlns:a16="http://schemas.microsoft.com/office/drawing/2014/main" id="{8E179A7E-1E1D-5839-65F1-E31BF4DC78F5}"/>
              </a:ext>
            </a:extLst>
          </p:cNvPr>
          <p:cNvGraphicFramePr>
            <a:graphicFrameLocks noChangeAspect="1"/>
          </p:cNvGraphicFramePr>
          <p:nvPr/>
        </p:nvGraphicFramePr>
        <p:xfrm>
          <a:off x="1157288" y="4037013"/>
          <a:ext cx="1844675" cy="431800"/>
        </p:xfrm>
        <a:graphic>
          <a:graphicData uri="http://schemas.openxmlformats.org/presentationml/2006/ole">
            <mc:AlternateContent xmlns:mc="http://schemas.openxmlformats.org/markup-compatibility/2006">
              <mc:Choice xmlns:v="urn:schemas-microsoft-com:vml" Requires="v">
                <p:oleObj name="公式" r:id="rId6" imgW="913765" imgH="215900" progId="Equation.3">
                  <p:embed/>
                </p:oleObj>
              </mc:Choice>
              <mc:Fallback>
                <p:oleObj name="公式" r:id="rId6" imgW="913765" imgH="215900" progId="Equation.3">
                  <p:embed/>
                  <p:pic>
                    <p:nvPicPr>
                      <p:cNvPr id="82952"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7288" y="4037013"/>
                        <a:ext cx="18446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9">
            <a:extLst>
              <a:ext uri="{FF2B5EF4-FFF2-40B4-BE49-F238E27FC236}">
                <a16:creationId xmlns:a16="http://schemas.microsoft.com/office/drawing/2014/main" id="{B01D4EBE-7AED-9697-FEBE-AFB352829229}"/>
              </a:ext>
            </a:extLst>
          </p:cNvPr>
          <p:cNvGraphicFramePr>
            <a:graphicFrameLocks noChangeAspect="1"/>
          </p:cNvGraphicFramePr>
          <p:nvPr/>
        </p:nvGraphicFramePr>
        <p:xfrm>
          <a:off x="1143000" y="4740275"/>
          <a:ext cx="1589088" cy="431800"/>
        </p:xfrm>
        <a:graphic>
          <a:graphicData uri="http://schemas.openxmlformats.org/presentationml/2006/ole">
            <mc:AlternateContent xmlns:mc="http://schemas.openxmlformats.org/markup-compatibility/2006">
              <mc:Choice xmlns:v="urn:schemas-microsoft-com:vml" Requires="v">
                <p:oleObj name="公式" r:id="rId8" imgW="786765" imgH="215900" progId="Equation.3">
                  <p:embed/>
                </p:oleObj>
              </mc:Choice>
              <mc:Fallback>
                <p:oleObj name="公式" r:id="rId8" imgW="786765" imgH="215900" progId="Equation.3">
                  <p:embed/>
                  <p:pic>
                    <p:nvPicPr>
                      <p:cNvPr id="82953"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4740275"/>
                        <a:ext cx="15890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10">
            <a:extLst>
              <a:ext uri="{FF2B5EF4-FFF2-40B4-BE49-F238E27FC236}">
                <a16:creationId xmlns:a16="http://schemas.microsoft.com/office/drawing/2014/main" id="{17D16E35-AA6C-FDBE-60F6-EA280C27DC79}"/>
              </a:ext>
            </a:extLst>
          </p:cNvPr>
          <p:cNvSpPr>
            <a:spLocks noChangeArrowheads="1"/>
          </p:cNvSpPr>
          <p:nvPr/>
        </p:nvSpPr>
        <p:spPr bwMode="auto">
          <a:xfrm>
            <a:off x="3089275" y="4662488"/>
            <a:ext cx="1030288"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buFontTx/>
              <a:buNone/>
            </a:pPr>
            <a:r>
              <a:rPr lang="zh-CN" altLang="en-US" sz="2400" b="1">
                <a:solidFill>
                  <a:schemeClr val="accent2"/>
                </a:solidFill>
                <a:latin typeface="黑体" panose="02010609060101010101" pitchFamily="49" charset="-122"/>
                <a:ea typeface="黑体" panose="02010609060101010101" pitchFamily="49" charset="-122"/>
              </a:rPr>
              <a:t>虚短</a:t>
            </a:r>
            <a:endParaRPr lang="zh-CN" altLang="en-US" sz="2400" b="1">
              <a:latin typeface="黑体" panose="02010609060101010101" pitchFamily="49" charset="-122"/>
              <a:ea typeface="黑体" panose="02010609060101010101" pitchFamily="49" charset="-122"/>
            </a:endParaRPr>
          </a:p>
        </p:txBody>
      </p:sp>
      <p:sp>
        <p:nvSpPr>
          <p:cNvPr id="15" name="Rectangle 11">
            <a:extLst>
              <a:ext uri="{FF2B5EF4-FFF2-40B4-BE49-F238E27FC236}">
                <a16:creationId xmlns:a16="http://schemas.microsoft.com/office/drawing/2014/main" id="{C939C405-E22B-F878-B5EA-A295AEF36D01}"/>
              </a:ext>
            </a:extLst>
          </p:cNvPr>
          <p:cNvSpPr>
            <a:spLocks noChangeArrowheads="1"/>
          </p:cNvSpPr>
          <p:nvPr/>
        </p:nvSpPr>
        <p:spPr bwMode="auto">
          <a:xfrm>
            <a:off x="3176588" y="3990975"/>
            <a:ext cx="1030287"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buFontTx/>
              <a:buNone/>
            </a:pPr>
            <a:r>
              <a:rPr lang="zh-CN" altLang="en-US" sz="2400" b="1">
                <a:solidFill>
                  <a:schemeClr val="accent2"/>
                </a:solidFill>
                <a:latin typeface="黑体" panose="02010609060101010101" pitchFamily="49" charset="-122"/>
                <a:ea typeface="黑体" panose="02010609060101010101" pitchFamily="49" charset="-122"/>
              </a:rPr>
              <a:t>虚断</a:t>
            </a:r>
            <a:endParaRPr lang="zh-CN" altLang="en-US" sz="2400" b="1">
              <a:latin typeface="黑体" panose="02010609060101010101" pitchFamily="49" charset="-122"/>
              <a:ea typeface="黑体" panose="02010609060101010101" pitchFamily="49" charset="-122"/>
            </a:endParaRPr>
          </a:p>
        </p:txBody>
      </p:sp>
      <p:sp>
        <p:nvSpPr>
          <p:cNvPr id="16" name="AutoShape 12">
            <a:extLst>
              <a:ext uri="{FF2B5EF4-FFF2-40B4-BE49-F238E27FC236}">
                <a16:creationId xmlns:a16="http://schemas.microsoft.com/office/drawing/2014/main" id="{495292F0-4582-3CDC-4612-916B1AE7017B}"/>
              </a:ext>
            </a:extLst>
          </p:cNvPr>
          <p:cNvSpPr/>
          <p:nvPr/>
        </p:nvSpPr>
        <p:spPr bwMode="auto">
          <a:xfrm>
            <a:off x="920750" y="4122738"/>
            <a:ext cx="106363" cy="917575"/>
          </a:xfrm>
          <a:prstGeom prst="leftBrace">
            <a:avLst>
              <a:gd name="adj1" fmla="val 7189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sp>
        <p:nvSpPr>
          <p:cNvPr id="17" name="Rectangle 13">
            <a:extLst>
              <a:ext uri="{FF2B5EF4-FFF2-40B4-BE49-F238E27FC236}">
                <a16:creationId xmlns:a16="http://schemas.microsoft.com/office/drawing/2014/main" id="{6F1F7AD7-AA48-C511-2969-194F9361484C}"/>
              </a:ext>
            </a:extLst>
          </p:cNvPr>
          <p:cNvSpPr>
            <a:spLocks noChangeArrowheads="1"/>
          </p:cNvSpPr>
          <p:nvPr/>
        </p:nvSpPr>
        <p:spPr bwMode="auto">
          <a:xfrm>
            <a:off x="588963" y="3429000"/>
            <a:ext cx="4811712" cy="4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buFontTx/>
              <a:buNone/>
            </a:pPr>
            <a:r>
              <a:rPr lang="zh-CN" altLang="en-US" sz="2400" b="1" dirty="0">
                <a:latin typeface="黑体" panose="02010609060101010101" pitchFamily="49" charset="-122"/>
                <a:ea typeface="黑体" panose="02010609060101010101" pitchFamily="49" charset="-122"/>
              </a:rPr>
              <a:t>并联负反馈</a:t>
            </a:r>
          </a:p>
        </p:txBody>
      </p:sp>
      <p:grpSp>
        <p:nvGrpSpPr>
          <p:cNvPr id="18" name="Group 14">
            <a:extLst>
              <a:ext uri="{FF2B5EF4-FFF2-40B4-BE49-F238E27FC236}">
                <a16:creationId xmlns:a16="http://schemas.microsoft.com/office/drawing/2014/main" id="{959B21BD-9581-0421-5DAA-C119D3C1F530}"/>
              </a:ext>
            </a:extLst>
          </p:cNvPr>
          <p:cNvGrpSpPr/>
          <p:nvPr/>
        </p:nvGrpSpPr>
        <p:grpSpPr bwMode="auto">
          <a:xfrm>
            <a:off x="4235450" y="3624267"/>
            <a:ext cx="4689476" cy="1908171"/>
            <a:chOff x="2676" y="2976"/>
            <a:chExt cx="2788" cy="944"/>
          </a:xfrm>
        </p:grpSpPr>
        <p:grpSp>
          <p:nvGrpSpPr>
            <p:cNvPr id="19" name="Group 15">
              <a:extLst>
                <a:ext uri="{FF2B5EF4-FFF2-40B4-BE49-F238E27FC236}">
                  <a16:creationId xmlns:a16="http://schemas.microsoft.com/office/drawing/2014/main" id="{525AC3D5-30EA-EC67-015E-A1FA20722A62}"/>
                </a:ext>
              </a:extLst>
            </p:cNvPr>
            <p:cNvGrpSpPr/>
            <p:nvPr/>
          </p:nvGrpSpPr>
          <p:grpSpPr bwMode="auto">
            <a:xfrm>
              <a:off x="4264" y="2997"/>
              <a:ext cx="1200" cy="912"/>
              <a:chOff x="4309" y="2908"/>
              <a:chExt cx="1200" cy="912"/>
            </a:xfrm>
          </p:grpSpPr>
          <p:sp>
            <p:nvSpPr>
              <p:cNvPr id="23" name="AutoShape 16" descr="羊皮纸">
                <a:extLst>
                  <a:ext uri="{FF2B5EF4-FFF2-40B4-BE49-F238E27FC236}">
                    <a16:creationId xmlns:a16="http://schemas.microsoft.com/office/drawing/2014/main" id="{8E9D35EE-49B9-1BF1-5C51-F722461851A2}"/>
                  </a:ext>
                </a:extLst>
              </p:cNvPr>
              <p:cNvSpPr>
                <a:spLocks noChangeArrowheads="1"/>
              </p:cNvSpPr>
              <p:nvPr/>
            </p:nvSpPr>
            <p:spPr bwMode="auto">
              <a:xfrm>
                <a:off x="4309" y="2908"/>
                <a:ext cx="1200" cy="912"/>
              </a:xfrm>
              <a:prstGeom prst="roundRect">
                <a:avLst>
                  <a:gd name="adj" fmla="val 16667"/>
                </a:avLst>
              </a:pr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24" name="Object 17">
                <a:extLst>
                  <a:ext uri="{FF2B5EF4-FFF2-40B4-BE49-F238E27FC236}">
                    <a16:creationId xmlns:a16="http://schemas.microsoft.com/office/drawing/2014/main" id="{3BC84058-CE24-08CD-0082-E77F9202F49A}"/>
                  </a:ext>
                </a:extLst>
              </p:cNvPr>
              <p:cNvGraphicFramePr>
                <a:graphicFrameLocks noChangeAspect="1"/>
              </p:cNvGraphicFramePr>
              <p:nvPr/>
            </p:nvGraphicFramePr>
            <p:xfrm>
              <a:off x="4413" y="2915"/>
              <a:ext cx="963" cy="864"/>
            </p:xfrm>
            <a:graphic>
              <a:graphicData uri="http://schemas.openxmlformats.org/presentationml/2006/ole">
                <mc:AlternateContent xmlns:mc="http://schemas.openxmlformats.org/markup-compatibility/2006">
                  <mc:Choice xmlns:v="urn:schemas-microsoft-com:vml" Requires="v">
                    <p:oleObj name="图片" r:id="rId11" imgW="1019175" imgH="914400" progId="Word.Picture.8">
                      <p:embed/>
                    </p:oleObj>
                  </mc:Choice>
                  <mc:Fallback>
                    <p:oleObj name="图片" r:id="rId11" imgW="1019175" imgH="914400" progId="Word.Picture.8">
                      <p:embed/>
                      <p:pic>
                        <p:nvPicPr>
                          <p:cNvPr id="63518"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3" y="2915"/>
                            <a:ext cx="963" cy="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20" name="Group 18">
              <a:extLst>
                <a:ext uri="{FF2B5EF4-FFF2-40B4-BE49-F238E27FC236}">
                  <a16:creationId xmlns:a16="http://schemas.microsoft.com/office/drawing/2014/main" id="{9A16E77F-230E-4424-DEF2-4C379AF466E7}"/>
                </a:ext>
              </a:extLst>
            </p:cNvPr>
            <p:cNvGrpSpPr/>
            <p:nvPr/>
          </p:nvGrpSpPr>
          <p:grpSpPr bwMode="auto">
            <a:xfrm>
              <a:off x="2676" y="2976"/>
              <a:ext cx="1410" cy="944"/>
              <a:chOff x="2676" y="2976"/>
              <a:chExt cx="1410" cy="944"/>
            </a:xfrm>
          </p:grpSpPr>
          <p:sp>
            <p:nvSpPr>
              <p:cNvPr id="21" name="AutoShape 19" descr="羊皮纸">
                <a:extLst>
                  <a:ext uri="{FF2B5EF4-FFF2-40B4-BE49-F238E27FC236}">
                    <a16:creationId xmlns:a16="http://schemas.microsoft.com/office/drawing/2014/main" id="{A5931E7A-F82A-0486-F27C-0C01D20BE1C6}"/>
                  </a:ext>
                </a:extLst>
              </p:cNvPr>
              <p:cNvSpPr>
                <a:spLocks noChangeArrowheads="1"/>
              </p:cNvSpPr>
              <p:nvPr/>
            </p:nvSpPr>
            <p:spPr bwMode="auto">
              <a:xfrm>
                <a:off x="2676" y="2976"/>
                <a:ext cx="1410" cy="944"/>
              </a:xfrm>
              <a:prstGeom prst="roundRect">
                <a:avLst>
                  <a:gd name="adj" fmla="val 16667"/>
                </a:avLst>
              </a:pr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22" name="Object 20">
                <a:extLst>
                  <a:ext uri="{FF2B5EF4-FFF2-40B4-BE49-F238E27FC236}">
                    <a16:creationId xmlns:a16="http://schemas.microsoft.com/office/drawing/2014/main" id="{EA603C3F-CC09-597F-6B99-1EF4F7E63906}"/>
                  </a:ext>
                </a:extLst>
              </p:cNvPr>
              <p:cNvGraphicFramePr>
                <a:graphicFrameLocks noChangeAspect="1"/>
              </p:cNvGraphicFramePr>
              <p:nvPr/>
            </p:nvGraphicFramePr>
            <p:xfrm>
              <a:off x="2775" y="2996"/>
              <a:ext cx="1260" cy="819"/>
            </p:xfrm>
            <a:graphic>
              <a:graphicData uri="http://schemas.openxmlformats.org/presentationml/2006/ole">
                <mc:AlternateContent xmlns:mc="http://schemas.openxmlformats.org/markup-compatibility/2006">
                  <mc:Choice xmlns:v="urn:schemas-microsoft-com:vml" Requires="v">
                    <p:oleObj name="图片" r:id="rId13" imgW="1333500" imgH="866775" progId="Word.Picture.8">
                      <p:embed/>
                    </p:oleObj>
                  </mc:Choice>
                  <mc:Fallback>
                    <p:oleObj name="图片" r:id="rId13" imgW="1333500" imgH="866775" progId="Word.Picture.8">
                      <p:embed/>
                      <p:pic>
                        <p:nvPicPr>
                          <p:cNvPr id="63516"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5" y="2996"/>
                            <a:ext cx="1260" cy="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25" name="Group 21">
            <a:extLst>
              <a:ext uri="{FF2B5EF4-FFF2-40B4-BE49-F238E27FC236}">
                <a16:creationId xmlns:a16="http://schemas.microsoft.com/office/drawing/2014/main" id="{8440AB15-EC7D-2B8F-C36E-C2F13B323698}"/>
              </a:ext>
            </a:extLst>
          </p:cNvPr>
          <p:cNvGrpSpPr/>
          <p:nvPr/>
        </p:nvGrpSpPr>
        <p:grpSpPr bwMode="auto">
          <a:xfrm>
            <a:off x="4262438" y="1598711"/>
            <a:ext cx="4811712" cy="2038098"/>
            <a:chOff x="2868" y="1537"/>
            <a:chExt cx="2979" cy="1181"/>
          </a:xfrm>
        </p:grpSpPr>
        <p:grpSp>
          <p:nvGrpSpPr>
            <p:cNvPr id="26" name="Group 22">
              <a:extLst>
                <a:ext uri="{FF2B5EF4-FFF2-40B4-BE49-F238E27FC236}">
                  <a16:creationId xmlns:a16="http://schemas.microsoft.com/office/drawing/2014/main" id="{7552C6E4-42D6-3E02-7ACB-97A7ED52082A}"/>
                </a:ext>
              </a:extLst>
            </p:cNvPr>
            <p:cNvGrpSpPr/>
            <p:nvPr/>
          </p:nvGrpSpPr>
          <p:grpSpPr bwMode="auto">
            <a:xfrm>
              <a:off x="4298" y="1568"/>
              <a:ext cx="1549" cy="1150"/>
              <a:chOff x="4221" y="1634"/>
              <a:chExt cx="1549" cy="1150"/>
            </a:xfrm>
          </p:grpSpPr>
          <p:sp>
            <p:nvSpPr>
              <p:cNvPr id="30" name="AutoShape 23" descr="羊皮纸">
                <a:extLst>
                  <a:ext uri="{FF2B5EF4-FFF2-40B4-BE49-F238E27FC236}">
                    <a16:creationId xmlns:a16="http://schemas.microsoft.com/office/drawing/2014/main" id="{A639895B-DAF1-C1F6-5066-628962E2E78D}"/>
                  </a:ext>
                </a:extLst>
              </p:cNvPr>
              <p:cNvSpPr>
                <a:spLocks noChangeArrowheads="1"/>
              </p:cNvSpPr>
              <p:nvPr/>
            </p:nvSpPr>
            <p:spPr bwMode="auto">
              <a:xfrm>
                <a:off x="4287" y="1676"/>
                <a:ext cx="1266" cy="922"/>
              </a:xfrm>
              <a:prstGeom prst="roundRect">
                <a:avLst>
                  <a:gd name="adj" fmla="val 16667"/>
                </a:avLst>
              </a:pr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31" name="Object 24">
                <a:extLst>
                  <a:ext uri="{FF2B5EF4-FFF2-40B4-BE49-F238E27FC236}">
                    <a16:creationId xmlns:a16="http://schemas.microsoft.com/office/drawing/2014/main" id="{5D19658A-4ED2-126F-E378-A931EB9BA922}"/>
                  </a:ext>
                </a:extLst>
              </p:cNvPr>
              <p:cNvGraphicFramePr>
                <a:graphicFrameLocks noChangeAspect="1"/>
              </p:cNvGraphicFramePr>
              <p:nvPr/>
            </p:nvGraphicFramePr>
            <p:xfrm>
              <a:off x="4221" y="1634"/>
              <a:ext cx="1549" cy="1150"/>
            </p:xfrm>
            <a:graphic>
              <a:graphicData uri="http://schemas.openxmlformats.org/presentationml/2006/ole">
                <mc:AlternateContent xmlns:mc="http://schemas.openxmlformats.org/markup-compatibility/2006">
                  <mc:Choice xmlns:v="urn:schemas-microsoft-com:vml" Requires="v">
                    <p:oleObj name="图片" r:id="rId15" imgW="1257300" imgH="933450" progId="Word.Picture.8">
                      <p:embed/>
                    </p:oleObj>
                  </mc:Choice>
                  <mc:Fallback>
                    <p:oleObj name="图片" r:id="rId15" imgW="1257300" imgH="933450" progId="Word.Picture.8">
                      <p:embed/>
                      <p:pic>
                        <p:nvPicPr>
                          <p:cNvPr id="63512"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21" y="1634"/>
                            <a:ext cx="1549" cy="1150"/>
                          </a:xfrm>
                          <a:prstGeom prst="rect">
                            <a:avLst/>
                          </a:prstGeom>
                          <a:noFill/>
                          <a:ln>
                            <a:noFill/>
                          </a:ln>
                          <a:effectLst/>
                        </p:spPr>
                      </p:pic>
                    </p:oleObj>
                  </mc:Fallback>
                </mc:AlternateContent>
              </a:graphicData>
            </a:graphic>
          </p:graphicFrame>
        </p:grpSp>
        <p:grpSp>
          <p:nvGrpSpPr>
            <p:cNvPr id="27" name="Group 25">
              <a:extLst>
                <a:ext uri="{FF2B5EF4-FFF2-40B4-BE49-F238E27FC236}">
                  <a16:creationId xmlns:a16="http://schemas.microsoft.com/office/drawing/2014/main" id="{080F7FCB-E931-79A2-0644-AB736EBB1D51}"/>
                </a:ext>
              </a:extLst>
            </p:cNvPr>
            <p:cNvGrpSpPr/>
            <p:nvPr/>
          </p:nvGrpSpPr>
          <p:grpSpPr bwMode="auto">
            <a:xfrm>
              <a:off x="2868" y="1537"/>
              <a:ext cx="1393" cy="1150"/>
              <a:chOff x="2791" y="1603"/>
              <a:chExt cx="1393" cy="1150"/>
            </a:xfrm>
          </p:grpSpPr>
          <p:sp>
            <p:nvSpPr>
              <p:cNvPr id="28" name="AutoShape 26" descr="羊皮纸">
                <a:extLst>
                  <a:ext uri="{FF2B5EF4-FFF2-40B4-BE49-F238E27FC236}">
                    <a16:creationId xmlns:a16="http://schemas.microsoft.com/office/drawing/2014/main" id="{416F7FA8-82C9-76AC-8C6D-DCF245691E2B}"/>
                  </a:ext>
                </a:extLst>
              </p:cNvPr>
              <p:cNvSpPr>
                <a:spLocks noChangeArrowheads="1"/>
              </p:cNvSpPr>
              <p:nvPr/>
            </p:nvSpPr>
            <p:spPr bwMode="auto">
              <a:xfrm>
                <a:off x="2829" y="1643"/>
                <a:ext cx="1355" cy="1056"/>
              </a:xfrm>
              <a:prstGeom prst="roundRect">
                <a:avLst>
                  <a:gd name="adj" fmla="val 16667"/>
                </a:avLst>
              </a:pr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rou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a:p>
            </p:txBody>
          </p:sp>
          <p:graphicFrame>
            <p:nvGraphicFramePr>
              <p:cNvPr id="29" name="Object 27">
                <a:extLst>
                  <a:ext uri="{FF2B5EF4-FFF2-40B4-BE49-F238E27FC236}">
                    <a16:creationId xmlns:a16="http://schemas.microsoft.com/office/drawing/2014/main" id="{11B8A735-5749-5FFD-AAA2-794E480169BA}"/>
                  </a:ext>
                </a:extLst>
              </p:cNvPr>
              <p:cNvGraphicFramePr>
                <a:graphicFrameLocks noChangeAspect="1"/>
              </p:cNvGraphicFramePr>
              <p:nvPr/>
            </p:nvGraphicFramePr>
            <p:xfrm>
              <a:off x="2791" y="1603"/>
              <a:ext cx="1353" cy="1150"/>
            </p:xfrm>
            <a:graphic>
              <a:graphicData uri="http://schemas.openxmlformats.org/presentationml/2006/ole">
                <mc:AlternateContent xmlns:mc="http://schemas.openxmlformats.org/markup-compatibility/2006">
                  <mc:Choice xmlns:v="urn:schemas-microsoft-com:vml" Requires="v">
                    <p:oleObj name="图片" r:id="rId17" imgW="1333500" imgH="1133475" progId="Word.Picture.8">
                      <p:embed/>
                    </p:oleObj>
                  </mc:Choice>
                  <mc:Fallback>
                    <p:oleObj name="图片" r:id="rId17" imgW="1333500" imgH="1133475" progId="Word.Picture.8">
                      <p:embed/>
                      <p:pic>
                        <p:nvPicPr>
                          <p:cNvPr id="6351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91" y="1603"/>
                            <a:ext cx="1353" cy="1150"/>
                          </a:xfrm>
                          <a:prstGeom prst="rect">
                            <a:avLst/>
                          </a:prstGeom>
                          <a:noFill/>
                          <a:ln>
                            <a:noFill/>
                          </a:ln>
                          <a:effectLst/>
                        </p:spPr>
                      </p:pic>
                    </p:oleObj>
                  </mc:Fallback>
                </mc:AlternateContent>
              </a:graphicData>
            </a:graphic>
          </p:graphicFrame>
        </p:grpSp>
      </p:grpSp>
      <p:sp>
        <p:nvSpPr>
          <p:cNvPr id="32" name="Rectangle 26">
            <a:extLst>
              <a:ext uri="{FF2B5EF4-FFF2-40B4-BE49-F238E27FC236}">
                <a16:creationId xmlns:a16="http://schemas.microsoft.com/office/drawing/2014/main" id="{C88FDE07-C73B-663D-49F4-63EB874D2534}"/>
              </a:ext>
            </a:extLst>
          </p:cNvPr>
          <p:cNvSpPr>
            <a:spLocks noChangeArrowheads="1"/>
          </p:cNvSpPr>
          <p:nvPr/>
        </p:nvSpPr>
        <p:spPr bwMode="auto">
          <a:xfrm>
            <a:off x="372423" y="5992495"/>
            <a:ext cx="8400121" cy="429895"/>
          </a:xfrm>
          <a:prstGeom prst="rect">
            <a:avLst/>
          </a:prstGeom>
          <a:noFill/>
          <a:ln w="38100">
            <a:solidFill>
              <a:srgbClr val="FF0000"/>
            </a:solidFill>
          </a:ln>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buFontTx/>
              <a:buNone/>
            </a:pPr>
            <a:r>
              <a:rPr lang="zh-CN" altLang="en-US" sz="2000" b="1" dirty="0">
                <a:latin typeface="黑体" panose="02010609060101010101" pitchFamily="49" charset="-122"/>
                <a:ea typeface="黑体" panose="02010609060101010101" pitchFamily="49" charset="-122"/>
              </a:rPr>
              <a:t>深度负反馈条件下，基本放大电路输入端</a:t>
            </a:r>
            <a:r>
              <a:rPr lang="zh-CN" altLang="en-US" sz="2000" b="1" dirty="0">
                <a:solidFill>
                  <a:schemeClr val="accent2"/>
                </a:solidFill>
                <a:latin typeface="黑体" panose="02010609060101010101" pitchFamily="49" charset="-122"/>
                <a:ea typeface="黑体" panose="02010609060101010101" pitchFamily="49" charset="-122"/>
              </a:rPr>
              <a:t>也有</a:t>
            </a:r>
            <a:r>
              <a:rPr lang="zh-CN" altLang="en-US" sz="2000" b="1" dirty="0">
                <a:latin typeface="黑体" panose="02010609060101010101" pitchFamily="49" charset="-122"/>
                <a:ea typeface="黑体" panose="02010609060101010101" pitchFamily="49" charset="-122"/>
              </a:rPr>
              <a:t>既“虚短”又“虚断”。</a:t>
            </a:r>
          </a:p>
        </p:txBody>
      </p:sp>
      <p:graphicFrame>
        <p:nvGraphicFramePr>
          <p:cNvPr id="33" name="Object 25">
            <a:extLst>
              <a:ext uri="{FF2B5EF4-FFF2-40B4-BE49-F238E27FC236}">
                <a16:creationId xmlns:a16="http://schemas.microsoft.com/office/drawing/2014/main" id="{7336BE54-7F31-04E6-4F47-D4C7D563AE82}"/>
              </a:ext>
            </a:extLst>
          </p:cNvPr>
          <p:cNvGraphicFramePr>
            <a:graphicFrameLocks noChangeAspect="1"/>
          </p:cNvGraphicFramePr>
          <p:nvPr/>
        </p:nvGraphicFramePr>
        <p:xfrm>
          <a:off x="5949950" y="0"/>
          <a:ext cx="3046413" cy="1704975"/>
        </p:xfrm>
        <a:graphic>
          <a:graphicData uri="http://schemas.openxmlformats.org/presentationml/2006/ole">
            <mc:AlternateContent xmlns:mc="http://schemas.openxmlformats.org/markup-compatibility/2006">
              <mc:Choice xmlns:v="urn:schemas-microsoft-com:vml" Requires="v">
                <p:oleObj name="Photo Editor 照片" r:id="rId19" imgW="10258425" imgH="5743575" progId="MSPhotoEd.3">
                  <p:embed/>
                </p:oleObj>
              </mc:Choice>
              <mc:Fallback>
                <p:oleObj name="Photo Editor 照片" r:id="rId19" imgW="10258425" imgH="5743575" progId="MSPhotoEd.3">
                  <p:embed/>
                  <p:pic>
                    <p:nvPicPr>
                      <p:cNvPr id="3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49950" y="0"/>
                        <a:ext cx="3046413"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103461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animBg="1"/>
      <p:bldP spid="14" grpId="0"/>
      <p:bldP spid="15" grpId="0"/>
      <p:bldP spid="16" grpId="0" animBg="1"/>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30FA7-1DF6-C500-58A1-C626D9DB1CE8}"/>
              </a:ext>
            </a:extLst>
          </p:cNvPr>
          <p:cNvSpPr>
            <a:spLocks noGrp="1"/>
          </p:cNvSpPr>
          <p:nvPr>
            <p:ph type="title"/>
          </p:nvPr>
        </p:nvSpPr>
        <p:spPr>
          <a:xfrm>
            <a:off x="323850" y="260350"/>
            <a:ext cx="7668530" cy="720725"/>
          </a:xfrm>
        </p:spPr>
        <p:txBody>
          <a:bodyPr/>
          <a:lstStyle/>
          <a:p>
            <a:r>
              <a:rPr lang="en-US" altLang="zh-CN" sz="3600" dirty="0">
                <a:solidFill>
                  <a:srgbClr val="FF0000"/>
                </a:solidFill>
              </a:rPr>
              <a:t>9.4</a:t>
            </a:r>
            <a:r>
              <a:rPr lang="zh-CN" altLang="en-US" dirty="0"/>
              <a:t> </a:t>
            </a:r>
            <a:r>
              <a:rPr lang="zh-CN" altLang="en-US" sz="3600" dirty="0">
                <a:solidFill>
                  <a:srgbClr val="FF0000"/>
                </a:solidFill>
              </a:rPr>
              <a:t>深度负反馈放大电路的分析计算</a:t>
            </a:r>
            <a:endParaRPr lang="zh-CN" altLang="en-US" dirty="0"/>
          </a:p>
        </p:txBody>
      </p:sp>
      <p:sp>
        <p:nvSpPr>
          <p:cNvPr id="4" name="灯片编号占位符 3">
            <a:extLst>
              <a:ext uri="{FF2B5EF4-FFF2-40B4-BE49-F238E27FC236}">
                <a16:creationId xmlns:a16="http://schemas.microsoft.com/office/drawing/2014/main" id="{A3663DDB-2136-5D7B-C3D9-008C159A0B45}"/>
              </a:ext>
            </a:extLst>
          </p:cNvPr>
          <p:cNvSpPr>
            <a:spLocks noGrp="1"/>
          </p:cNvSpPr>
          <p:nvPr>
            <p:ph type="sldNum" sz="quarter" idx="10"/>
          </p:nvPr>
        </p:nvSpPr>
        <p:spPr/>
        <p:txBody>
          <a:bodyPr/>
          <a:lstStyle/>
          <a:p>
            <a:pPr>
              <a:defRPr/>
            </a:pPr>
            <a:fld id="{2783BF1F-B166-4BB5-BA39-5002077885A0}" type="slidenum">
              <a:rPr lang="zh-CN" altLang="en-US" smtClean="0"/>
              <a:pPr>
                <a:defRPr/>
              </a:pPr>
              <a:t>65</a:t>
            </a:fld>
            <a:endParaRPr lang="en-US" altLang="zh-CN"/>
          </a:p>
        </p:txBody>
      </p:sp>
      <p:graphicFrame>
        <p:nvGraphicFramePr>
          <p:cNvPr id="6" name="Object 16">
            <a:extLst>
              <a:ext uri="{FF2B5EF4-FFF2-40B4-BE49-F238E27FC236}">
                <a16:creationId xmlns:a16="http://schemas.microsoft.com/office/drawing/2014/main" id="{0DCA35C8-6027-4C56-D4F8-3E7C190DFD31}"/>
              </a:ext>
            </a:extLst>
          </p:cNvPr>
          <p:cNvGraphicFramePr>
            <a:graphicFrameLocks noChangeAspect="1"/>
          </p:cNvGraphicFramePr>
          <p:nvPr/>
        </p:nvGraphicFramePr>
        <p:xfrm>
          <a:off x="4392613" y="1196975"/>
          <a:ext cx="3854450" cy="2933700"/>
        </p:xfrm>
        <a:graphic>
          <a:graphicData uri="http://schemas.openxmlformats.org/presentationml/2006/ole">
            <mc:AlternateContent xmlns:mc="http://schemas.openxmlformats.org/markup-compatibility/2006">
              <mc:Choice xmlns:v="urn:schemas-microsoft-com:vml" Requires="v">
                <p:oleObj name="Visio" r:id="rId2" imgW="2797175" imgH="2133600" progId="Visio.Drawing.11">
                  <p:embed/>
                </p:oleObj>
              </mc:Choice>
              <mc:Fallback>
                <p:oleObj name="Visio" r:id="rId2" imgW="2797175" imgH="2133600" progId="Visio.Drawing.11">
                  <p:embed/>
                  <p:pic>
                    <p:nvPicPr>
                      <p:cNvPr id="1136656"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613" y="1196975"/>
                        <a:ext cx="3854450"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4">
            <a:extLst>
              <a:ext uri="{FF2B5EF4-FFF2-40B4-BE49-F238E27FC236}">
                <a16:creationId xmlns:a16="http://schemas.microsoft.com/office/drawing/2014/main" id="{15AAD8D6-C26D-B0B3-5E03-8A8E0BF48E2D}"/>
              </a:ext>
            </a:extLst>
          </p:cNvPr>
          <p:cNvSpPr txBox="1">
            <a:spLocks noChangeArrowheads="1"/>
          </p:cNvSpPr>
          <p:nvPr/>
        </p:nvSpPr>
        <p:spPr bwMode="auto">
          <a:xfrm>
            <a:off x="323850" y="944563"/>
            <a:ext cx="3492500" cy="48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marL="342900" indent="-342900" algn="l" rtl="0" eaLnBrk="0" fontAlgn="base" hangingPunct="0">
              <a:lnSpc>
                <a:spcPct val="120000"/>
              </a:lnSpc>
              <a:spcBef>
                <a:spcPct val="20000"/>
              </a:spcBef>
              <a:spcAft>
                <a:spcPct val="0"/>
              </a:spcAft>
              <a:buFont typeface="Wingdings" panose="05000000000000000000" pitchFamily="2" charset="2"/>
              <a:buChar char="n"/>
              <a:defRPr sz="2800">
                <a:solidFill>
                  <a:schemeClr val="tx1"/>
                </a:solidFill>
                <a:latin typeface="+mn-lt"/>
                <a:ea typeface="黑体" panose="02010609060101010101" pitchFamily="49" charset="-122"/>
                <a:cs typeface="+mn-cs"/>
              </a:defRPr>
            </a:lvl1pPr>
            <a:lvl2pPr marL="742950" indent="-285750" algn="l" rtl="0" eaLnBrk="0" fontAlgn="base" hangingPunct="0">
              <a:lnSpc>
                <a:spcPct val="120000"/>
              </a:lnSpc>
              <a:spcBef>
                <a:spcPct val="20000"/>
              </a:spcBef>
              <a:spcAft>
                <a:spcPct val="0"/>
              </a:spcAft>
              <a:buFont typeface="Wingdings" panose="05000000000000000000" pitchFamily="2" charset="2"/>
              <a:buChar char="Ø"/>
              <a:defRPr sz="2400">
                <a:solidFill>
                  <a:schemeClr val="tx1"/>
                </a:solidFill>
                <a:latin typeface="+mn-lt"/>
                <a:ea typeface="黑体" panose="02010609060101010101" pitchFamily="49" charset="-122"/>
              </a:defRPr>
            </a:lvl2pPr>
            <a:lvl3pPr marL="11430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3pPr>
            <a:lvl4pPr marL="16002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4pPr>
            <a:lvl5pPr marL="20574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spcBef>
                <a:spcPct val="0"/>
              </a:spcBef>
              <a:buFont typeface="Wingdings" panose="05000000000000000000" pitchFamily="2" charset="2"/>
              <a:buNone/>
            </a:pPr>
            <a:r>
              <a:rPr lang="en-US" altLang="zh-CN" sz="2400" b="1" kern="0"/>
              <a:t>1. </a:t>
            </a:r>
            <a:r>
              <a:rPr lang="zh-CN" altLang="en-US" sz="2400" b="1" kern="0"/>
              <a:t>电压串联负反馈电路</a:t>
            </a:r>
          </a:p>
        </p:txBody>
      </p:sp>
      <p:graphicFrame>
        <p:nvGraphicFramePr>
          <p:cNvPr id="8" name="Object 5">
            <a:extLst>
              <a:ext uri="{FF2B5EF4-FFF2-40B4-BE49-F238E27FC236}">
                <a16:creationId xmlns:a16="http://schemas.microsoft.com/office/drawing/2014/main" id="{93E330E5-6B3B-E240-4739-7039F5EA6396}"/>
              </a:ext>
            </a:extLst>
          </p:cNvPr>
          <p:cNvGraphicFramePr>
            <a:graphicFrameLocks noChangeAspect="1"/>
          </p:cNvGraphicFramePr>
          <p:nvPr/>
        </p:nvGraphicFramePr>
        <p:xfrm>
          <a:off x="4298950" y="3321050"/>
          <a:ext cx="112713" cy="214313"/>
        </p:xfrm>
        <a:graphic>
          <a:graphicData uri="http://schemas.openxmlformats.org/presentationml/2006/ole">
            <mc:AlternateContent xmlns:mc="http://schemas.openxmlformats.org/markup-compatibility/2006">
              <mc:Choice xmlns:v="urn:schemas-microsoft-com:vml" Requires="v">
                <p:oleObj name="公式" r:id="rId4" imgW="166370" imgH="166370" progId="Equation.3">
                  <p:embed/>
                </p:oleObj>
              </mc:Choice>
              <mc:Fallback>
                <p:oleObj name="公式" r:id="rId4" imgW="166370" imgH="166370" progId="Equation.3">
                  <p:embed/>
                  <p:pic>
                    <p:nvPicPr>
                      <p:cNvPr id="113664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89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a:extLst>
              <a:ext uri="{FF2B5EF4-FFF2-40B4-BE49-F238E27FC236}">
                <a16:creationId xmlns:a16="http://schemas.microsoft.com/office/drawing/2014/main" id="{D26198D0-9095-219D-F45F-9C48DDCCDCC6}"/>
              </a:ext>
            </a:extLst>
          </p:cNvPr>
          <p:cNvGraphicFramePr>
            <a:graphicFrameLocks noChangeAspect="1"/>
          </p:cNvGraphicFramePr>
          <p:nvPr/>
        </p:nvGraphicFramePr>
        <p:xfrm>
          <a:off x="287338" y="3824288"/>
          <a:ext cx="1227137" cy="1004887"/>
        </p:xfrm>
        <a:graphic>
          <a:graphicData uri="http://schemas.openxmlformats.org/presentationml/2006/ole">
            <mc:AlternateContent xmlns:mc="http://schemas.openxmlformats.org/markup-compatibility/2006">
              <mc:Choice xmlns:v="urn:schemas-microsoft-com:vml" Requires="v">
                <p:oleObj name="Equation" r:id="rId6" imgW="558800" imgH="457200" progId="Equation.DSMT4">
                  <p:embed/>
                </p:oleObj>
              </mc:Choice>
              <mc:Fallback>
                <p:oleObj name="Equation" r:id="rId6" imgW="558800" imgH="457200" progId="Equation.DSMT4">
                  <p:embed/>
                  <p:pic>
                    <p:nvPicPr>
                      <p:cNvPr id="113664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338" y="3824288"/>
                        <a:ext cx="1227137" cy="1004887"/>
                      </a:xfrm>
                      <a:prstGeom prst="rect">
                        <a:avLst/>
                      </a:prstGeom>
                      <a:solidFill>
                        <a:srgbClr val="66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8">
            <a:extLst>
              <a:ext uri="{FF2B5EF4-FFF2-40B4-BE49-F238E27FC236}">
                <a16:creationId xmlns:a16="http://schemas.microsoft.com/office/drawing/2014/main" id="{3092321D-06F2-C059-658B-0A664B17EFE4}"/>
              </a:ext>
            </a:extLst>
          </p:cNvPr>
          <p:cNvGraphicFramePr>
            <a:graphicFrameLocks noChangeAspect="1"/>
          </p:cNvGraphicFramePr>
          <p:nvPr/>
        </p:nvGraphicFramePr>
        <p:xfrm>
          <a:off x="301625" y="4905375"/>
          <a:ext cx="2843213" cy="1003300"/>
        </p:xfrm>
        <a:graphic>
          <a:graphicData uri="http://schemas.openxmlformats.org/presentationml/2006/ole">
            <mc:AlternateContent xmlns:mc="http://schemas.openxmlformats.org/markup-compatibility/2006">
              <mc:Choice xmlns:v="urn:schemas-microsoft-com:vml" Requires="v">
                <p:oleObj name="Equation" r:id="rId8" imgW="1295400" imgH="457200" progId="Equation.DSMT4">
                  <p:embed/>
                </p:oleObj>
              </mc:Choice>
              <mc:Fallback>
                <p:oleObj name="Equation" r:id="rId8" imgW="1295400" imgH="457200" progId="Equation.DSMT4">
                  <p:embed/>
                  <p:pic>
                    <p:nvPicPr>
                      <p:cNvPr id="1136648" name="Object 8"/>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625" y="4905375"/>
                        <a:ext cx="2843213" cy="1003300"/>
                      </a:xfrm>
                      <a:prstGeom prst="rect">
                        <a:avLst/>
                      </a:prstGeom>
                      <a:solidFill>
                        <a:srgbClr val="66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AutoShape 9">
            <a:extLst>
              <a:ext uri="{FF2B5EF4-FFF2-40B4-BE49-F238E27FC236}">
                <a16:creationId xmlns:a16="http://schemas.microsoft.com/office/drawing/2014/main" id="{5A6E8FD8-12DD-934E-2A0A-56B0F3FFD400}"/>
              </a:ext>
            </a:extLst>
          </p:cNvPr>
          <p:cNvSpPr/>
          <p:nvPr/>
        </p:nvSpPr>
        <p:spPr bwMode="auto">
          <a:xfrm>
            <a:off x="1871663" y="4184650"/>
            <a:ext cx="1079500" cy="466725"/>
          </a:xfrm>
          <a:prstGeom prst="borderCallout1">
            <a:avLst>
              <a:gd name="adj1" fmla="val 26472"/>
              <a:gd name="adj2" fmla="val -7060"/>
              <a:gd name="adj3" fmla="val 272796"/>
              <a:gd name="adj4" fmla="val -22204"/>
            </a:avLst>
          </a:prstGeom>
          <a:solidFill>
            <a:srgbClr val="B7FFFF"/>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kumimoji="1" lang="zh-CN" altLang="en-US" b="1">
                <a:solidFill>
                  <a:srgbClr val="000000"/>
                </a:solidFill>
                <a:ea typeface="楷体_GB2312" pitchFamily="49" charset="-122"/>
              </a:rPr>
              <a:t>虚短</a:t>
            </a:r>
          </a:p>
        </p:txBody>
      </p:sp>
      <p:graphicFrame>
        <p:nvGraphicFramePr>
          <p:cNvPr id="12" name="Object 10">
            <a:extLst>
              <a:ext uri="{FF2B5EF4-FFF2-40B4-BE49-F238E27FC236}">
                <a16:creationId xmlns:a16="http://schemas.microsoft.com/office/drawing/2014/main" id="{F4A82223-D2C3-DF80-E20A-1F2D183DC80E}"/>
              </a:ext>
            </a:extLst>
          </p:cNvPr>
          <p:cNvGraphicFramePr>
            <a:graphicFrameLocks noChangeAspect="1"/>
          </p:cNvGraphicFramePr>
          <p:nvPr/>
        </p:nvGraphicFramePr>
        <p:xfrm>
          <a:off x="3492500" y="4437063"/>
          <a:ext cx="2624138" cy="1004887"/>
        </p:xfrm>
        <a:graphic>
          <a:graphicData uri="http://schemas.openxmlformats.org/presentationml/2006/ole">
            <mc:AlternateContent xmlns:mc="http://schemas.openxmlformats.org/markup-compatibility/2006">
              <mc:Choice xmlns:v="urn:schemas-microsoft-com:vml" Requires="v">
                <p:oleObj name="Equation" r:id="rId10" imgW="1193800" imgH="457200" progId="Equation.DSMT4">
                  <p:embed/>
                </p:oleObj>
              </mc:Choice>
              <mc:Fallback>
                <p:oleObj name="Equation" r:id="rId10" imgW="1193800" imgH="457200" progId="Equation.DSMT4">
                  <p:embed/>
                  <p:pic>
                    <p:nvPicPr>
                      <p:cNvPr id="113665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2500" y="4437063"/>
                        <a:ext cx="2624138" cy="1004887"/>
                      </a:xfrm>
                      <a:prstGeom prst="rect">
                        <a:avLst/>
                      </a:prstGeom>
                      <a:noFill/>
                      <a:ln w="19050" algn="ctr">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
            <a:extLst>
              <a:ext uri="{FF2B5EF4-FFF2-40B4-BE49-F238E27FC236}">
                <a16:creationId xmlns:a16="http://schemas.microsoft.com/office/drawing/2014/main" id="{76BDA93F-CF6E-10FB-1E32-0436E637B6E8}"/>
              </a:ext>
            </a:extLst>
          </p:cNvPr>
          <p:cNvGraphicFramePr>
            <a:graphicFrameLocks noChangeAspect="1"/>
          </p:cNvGraphicFramePr>
          <p:nvPr/>
        </p:nvGraphicFramePr>
        <p:xfrm>
          <a:off x="6335713" y="4437063"/>
          <a:ext cx="2516187" cy="977900"/>
        </p:xfrm>
        <a:graphic>
          <a:graphicData uri="http://schemas.openxmlformats.org/presentationml/2006/ole">
            <mc:AlternateContent xmlns:mc="http://schemas.openxmlformats.org/markup-compatibility/2006">
              <mc:Choice xmlns:v="urn:schemas-microsoft-com:vml" Requires="v">
                <p:oleObj name="Equation" r:id="rId12" imgW="1143000" imgH="444500" progId="Equation.DSMT4">
                  <p:embed/>
                </p:oleObj>
              </mc:Choice>
              <mc:Fallback>
                <p:oleObj name="Equation" r:id="rId12" imgW="1143000" imgH="444500" progId="Equation.DSMT4">
                  <p:embed/>
                  <p:pic>
                    <p:nvPicPr>
                      <p:cNvPr id="1136651"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35713" y="4437063"/>
                        <a:ext cx="2516187" cy="977900"/>
                      </a:xfrm>
                      <a:prstGeom prst="rect">
                        <a:avLst/>
                      </a:prstGeom>
                      <a:noFill/>
                      <a:ln w="19050" cap="flat" cmpd="sng" algn="ctr">
                        <a:solidFill>
                          <a:srgbClr val="FF0000"/>
                        </a:solidFill>
                        <a:prstDash val="solid"/>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5">
            <a:extLst>
              <a:ext uri="{FF2B5EF4-FFF2-40B4-BE49-F238E27FC236}">
                <a16:creationId xmlns:a16="http://schemas.microsoft.com/office/drawing/2014/main" id="{494CB40D-BA97-CA4A-D92E-134724B553E0}"/>
              </a:ext>
            </a:extLst>
          </p:cNvPr>
          <p:cNvGraphicFramePr>
            <a:graphicFrameLocks noChangeAspect="1"/>
          </p:cNvGraphicFramePr>
          <p:nvPr/>
        </p:nvGraphicFramePr>
        <p:xfrm>
          <a:off x="287338" y="1338263"/>
          <a:ext cx="3817937" cy="2409825"/>
        </p:xfrm>
        <a:graphic>
          <a:graphicData uri="http://schemas.openxmlformats.org/presentationml/2006/ole">
            <mc:AlternateContent xmlns:mc="http://schemas.openxmlformats.org/markup-compatibility/2006">
              <mc:Choice xmlns:v="urn:schemas-microsoft-com:vml" Requires="v">
                <p:oleObj name="Visio" r:id="rId14" imgW="2769870" imgH="1757045" progId="Visio.Drawing.11">
                  <p:embed/>
                </p:oleObj>
              </mc:Choice>
              <mc:Fallback>
                <p:oleObj name="Visio" r:id="rId14" imgW="2769870" imgH="1757045" progId="Visio.Drawing.11">
                  <p:embed/>
                  <p:pic>
                    <p:nvPicPr>
                      <p:cNvPr id="1136655" name="Object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338" y="1338263"/>
                        <a:ext cx="3817937"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598301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30FA7-1DF6-C500-58A1-C626D9DB1CE8}"/>
              </a:ext>
            </a:extLst>
          </p:cNvPr>
          <p:cNvSpPr>
            <a:spLocks noGrp="1"/>
          </p:cNvSpPr>
          <p:nvPr>
            <p:ph type="title"/>
          </p:nvPr>
        </p:nvSpPr>
        <p:spPr>
          <a:xfrm>
            <a:off x="323850" y="260350"/>
            <a:ext cx="7668530" cy="720725"/>
          </a:xfrm>
        </p:spPr>
        <p:txBody>
          <a:bodyPr/>
          <a:lstStyle/>
          <a:p>
            <a:r>
              <a:rPr lang="en-US" altLang="zh-CN" sz="3600" dirty="0">
                <a:solidFill>
                  <a:srgbClr val="FF0000"/>
                </a:solidFill>
              </a:rPr>
              <a:t>9.4</a:t>
            </a:r>
            <a:r>
              <a:rPr lang="zh-CN" altLang="en-US" dirty="0"/>
              <a:t> </a:t>
            </a:r>
            <a:r>
              <a:rPr lang="zh-CN" altLang="en-US" sz="3600" dirty="0">
                <a:solidFill>
                  <a:srgbClr val="FF0000"/>
                </a:solidFill>
              </a:rPr>
              <a:t>深度负反馈放大电路的分析计算</a:t>
            </a:r>
            <a:endParaRPr lang="zh-CN" altLang="en-US" dirty="0"/>
          </a:p>
        </p:txBody>
      </p:sp>
      <p:sp>
        <p:nvSpPr>
          <p:cNvPr id="4" name="灯片编号占位符 3">
            <a:extLst>
              <a:ext uri="{FF2B5EF4-FFF2-40B4-BE49-F238E27FC236}">
                <a16:creationId xmlns:a16="http://schemas.microsoft.com/office/drawing/2014/main" id="{A3663DDB-2136-5D7B-C3D9-008C159A0B45}"/>
              </a:ext>
            </a:extLst>
          </p:cNvPr>
          <p:cNvSpPr>
            <a:spLocks noGrp="1"/>
          </p:cNvSpPr>
          <p:nvPr>
            <p:ph type="sldNum" sz="quarter" idx="10"/>
          </p:nvPr>
        </p:nvSpPr>
        <p:spPr/>
        <p:txBody>
          <a:bodyPr/>
          <a:lstStyle/>
          <a:p>
            <a:pPr>
              <a:defRPr/>
            </a:pPr>
            <a:fld id="{2783BF1F-B166-4BB5-BA39-5002077885A0}" type="slidenum">
              <a:rPr lang="zh-CN" altLang="en-US" smtClean="0"/>
              <a:pPr>
                <a:defRPr/>
              </a:pPr>
              <a:t>66</a:t>
            </a:fld>
            <a:endParaRPr lang="en-US" altLang="zh-CN"/>
          </a:p>
        </p:txBody>
      </p:sp>
      <p:graphicFrame>
        <p:nvGraphicFramePr>
          <p:cNvPr id="3" name="Object 12">
            <a:extLst>
              <a:ext uri="{FF2B5EF4-FFF2-40B4-BE49-F238E27FC236}">
                <a16:creationId xmlns:a16="http://schemas.microsoft.com/office/drawing/2014/main" id="{A7E3FF7E-21C6-2D40-C34B-7068D87A4654}"/>
              </a:ext>
            </a:extLst>
          </p:cNvPr>
          <p:cNvGraphicFramePr>
            <a:graphicFrameLocks noChangeAspect="1"/>
          </p:cNvGraphicFramePr>
          <p:nvPr/>
        </p:nvGraphicFramePr>
        <p:xfrm>
          <a:off x="2376488" y="4581525"/>
          <a:ext cx="2420937" cy="800100"/>
        </p:xfrm>
        <a:graphic>
          <a:graphicData uri="http://schemas.openxmlformats.org/presentationml/2006/ole">
            <mc:AlternateContent xmlns:mc="http://schemas.openxmlformats.org/markup-compatibility/2006">
              <mc:Choice xmlns:v="urn:schemas-microsoft-com:vml" Requires="v">
                <p:oleObj name="Equation" r:id="rId2" imgW="1345565" imgH="444500" progId="Equation.DSMT4">
                  <p:embed/>
                </p:oleObj>
              </mc:Choice>
              <mc:Fallback>
                <p:oleObj name="Equation" r:id="rId2" imgW="1345565" imgH="444500" progId="Equation.DSMT4">
                  <p:embed/>
                  <p:pic>
                    <p:nvPicPr>
                      <p:cNvPr id="1202188"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4581525"/>
                        <a:ext cx="2420937" cy="800100"/>
                      </a:xfrm>
                      <a:prstGeom prst="rect">
                        <a:avLst/>
                      </a:prstGeom>
                      <a:solidFill>
                        <a:srgbClr val="FFEBFF"/>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
            <a:extLst>
              <a:ext uri="{FF2B5EF4-FFF2-40B4-BE49-F238E27FC236}">
                <a16:creationId xmlns:a16="http://schemas.microsoft.com/office/drawing/2014/main" id="{AABF2B9C-2C10-7A07-49AA-BDCD4F0024F6}"/>
              </a:ext>
            </a:extLst>
          </p:cNvPr>
          <p:cNvGraphicFramePr>
            <a:graphicFrameLocks noChangeAspect="1"/>
          </p:cNvGraphicFramePr>
          <p:nvPr/>
        </p:nvGraphicFramePr>
        <p:xfrm>
          <a:off x="4535488" y="1160463"/>
          <a:ext cx="3854450" cy="2933700"/>
        </p:xfrm>
        <a:graphic>
          <a:graphicData uri="http://schemas.openxmlformats.org/presentationml/2006/ole">
            <mc:AlternateContent xmlns:mc="http://schemas.openxmlformats.org/markup-compatibility/2006">
              <mc:Choice xmlns:v="urn:schemas-microsoft-com:vml" Requires="v">
                <p:oleObj name="Visio" r:id="rId4" imgW="2797175" imgH="2133600" progId="Visio.Drawing.11">
                  <p:embed/>
                </p:oleObj>
              </mc:Choice>
              <mc:Fallback>
                <p:oleObj name="Visio" r:id="rId4" imgW="2797175" imgH="2133600" progId="Visio.Drawing.11">
                  <p:embed/>
                  <p:pic>
                    <p:nvPicPr>
                      <p:cNvPr id="120217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5488" y="1160463"/>
                        <a:ext cx="3854450" cy="293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3">
            <a:extLst>
              <a:ext uri="{FF2B5EF4-FFF2-40B4-BE49-F238E27FC236}">
                <a16:creationId xmlns:a16="http://schemas.microsoft.com/office/drawing/2014/main" id="{2BB23F40-B6B6-E51B-B2CB-E7CC2A7D56E0}"/>
              </a:ext>
            </a:extLst>
          </p:cNvPr>
          <p:cNvSpPr txBox="1">
            <a:spLocks noChangeArrowheads="1"/>
          </p:cNvSpPr>
          <p:nvPr/>
        </p:nvSpPr>
        <p:spPr bwMode="auto">
          <a:xfrm>
            <a:off x="323850" y="944563"/>
            <a:ext cx="3563938" cy="484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marL="342900" indent="-342900" algn="l" rtl="0" eaLnBrk="0" fontAlgn="base" hangingPunct="0">
              <a:lnSpc>
                <a:spcPct val="120000"/>
              </a:lnSpc>
              <a:spcBef>
                <a:spcPct val="20000"/>
              </a:spcBef>
              <a:spcAft>
                <a:spcPct val="0"/>
              </a:spcAft>
              <a:buFont typeface="Wingdings" panose="05000000000000000000" pitchFamily="2" charset="2"/>
              <a:buChar char="n"/>
              <a:defRPr sz="2800">
                <a:solidFill>
                  <a:schemeClr val="tx1"/>
                </a:solidFill>
                <a:latin typeface="+mn-lt"/>
                <a:ea typeface="黑体" panose="02010609060101010101" pitchFamily="49" charset="-122"/>
                <a:cs typeface="+mn-cs"/>
              </a:defRPr>
            </a:lvl1pPr>
            <a:lvl2pPr marL="742950" indent="-285750" algn="l" rtl="0" eaLnBrk="0" fontAlgn="base" hangingPunct="0">
              <a:lnSpc>
                <a:spcPct val="120000"/>
              </a:lnSpc>
              <a:spcBef>
                <a:spcPct val="20000"/>
              </a:spcBef>
              <a:spcAft>
                <a:spcPct val="0"/>
              </a:spcAft>
              <a:buFont typeface="Wingdings" panose="05000000000000000000" pitchFamily="2" charset="2"/>
              <a:buChar char="Ø"/>
              <a:defRPr sz="2400">
                <a:solidFill>
                  <a:schemeClr val="tx1"/>
                </a:solidFill>
                <a:latin typeface="+mn-lt"/>
                <a:ea typeface="黑体" panose="02010609060101010101" pitchFamily="49" charset="-122"/>
              </a:defRPr>
            </a:lvl2pPr>
            <a:lvl3pPr marL="11430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3pPr>
            <a:lvl4pPr marL="1600200" indent="-228600" algn="l" rtl="0" eaLnBrk="0" fontAlgn="base" hangingPunct="0">
              <a:lnSpc>
                <a:spcPct val="120000"/>
              </a:lnSpc>
              <a:spcBef>
                <a:spcPct val="20000"/>
              </a:spcBef>
              <a:spcAft>
                <a:spcPct val="0"/>
              </a:spcAft>
              <a:buChar char="–"/>
              <a:defRPr sz="2400">
                <a:solidFill>
                  <a:schemeClr val="tx1"/>
                </a:solidFill>
                <a:latin typeface="+mn-lt"/>
                <a:ea typeface="黑体" panose="02010609060101010101" pitchFamily="49" charset="-122"/>
              </a:defRPr>
            </a:lvl4pPr>
            <a:lvl5pPr marL="20574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spcBef>
                <a:spcPct val="0"/>
              </a:spcBef>
              <a:buFont typeface="Wingdings" panose="05000000000000000000" pitchFamily="2" charset="2"/>
              <a:buNone/>
            </a:pPr>
            <a:r>
              <a:rPr lang="en-US" altLang="zh-CN" sz="2400" b="1" kern="0"/>
              <a:t>1. </a:t>
            </a:r>
            <a:r>
              <a:rPr lang="zh-CN" altLang="en-US" sz="2400" b="1" kern="0"/>
              <a:t>电压串联负反馈电路</a:t>
            </a:r>
          </a:p>
        </p:txBody>
      </p:sp>
      <p:graphicFrame>
        <p:nvGraphicFramePr>
          <p:cNvPr id="7" name="Object 4">
            <a:extLst>
              <a:ext uri="{FF2B5EF4-FFF2-40B4-BE49-F238E27FC236}">
                <a16:creationId xmlns:a16="http://schemas.microsoft.com/office/drawing/2014/main" id="{65466651-A543-5593-CBAF-6B2408D74930}"/>
              </a:ext>
            </a:extLst>
          </p:cNvPr>
          <p:cNvGraphicFramePr>
            <a:graphicFrameLocks noChangeAspect="1"/>
          </p:cNvGraphicFramePr>
          <p:nvPr/>
        </p:nvGraphicFramePr>
        <p:xfrm>
          <a:off x="4298950" y="3321050"/>
          <a:ext cx="112713" cy="214313"/>
        </p:xfrm>
        <a:graphic>
          <a:graphicData uri="http://schemas.openxmlformats.org/presentationml/2006/ole">
            <mc:AlternateContent xmlns:mc="http://schemas.openxmlformats.org/markup-compatibility/2006">
              <mc:Choice xmlns:v="urn:schemas-microsoft-com:vml" Requires="v">
                <p:oleObj name="公式" r:id="rId6" imgW="166370" imgH="166370" progId="Equation.3">
                  <p:embed/>
                </p:oleObj>
              </mc:Choice>
              <mc:Fallback>
                <p:oleObj name="公式" r:id="rId6" imgW="166370" imgH="166370" progId="Equation.3">
                  <p:embed/>
                  <p:pic>
                    <p:nvPicPr>
                      <p:cNvPr id="120218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89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AutoShape 8">
            <a:extLst>
              <a:ext uri="{FF2B5EF4-FFF2-40B4-BE49-F238E27FC236}">
                <a16:creationId xmlns:a16="http://schemas.microsoft.com/office/drawing/2014/main" id="{54A56EF3-F4A5-870F-E1BB-9537F92B5AE7}"/>
              </a:ext>
            </a:extLst>
          </p:cNvPr>
          <p:cNvSpPr/>
          <p:nvPr/>
        </p:nvSpPr>
        <p:spPr bwMode="auto">
          <a:xfrm>
            <a:off x="971550" y="4041775"/>
            <a:ext cx="1054100" cy="466725"/>
          </a:xfrm>
          <a:prstGeom prst="borderCallout1">
            <a:avLst>
              <a:gd name="adj1" fmla="val 24491"/>
              <a:gd name="adj2" fmla="val 107227"/>
              <a:gd name="adj3" fmla="val 176190"/>
              <a:gd name="adj4" fmla="val 175000"/>
            </a:avLst>
          </a:prstGeom>
          <a:solidFill>
            <a:srgbClr val="B7FFFF"/>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kumimoji="1" lang="zh-CN" altLang="en-US" b="1">
                <a:solidFill>
                  <a:srgbClr val="000000"/>
                </a:solidFill>
                <a:ea typeface="楷体_GB2312" pitchFamily="49" charset="-122"/>
              </a:rPr>
              <a:t>虚短</a:t>
            </a:r>
          </a:p>
        </p:txBody>
      </p:sp>
      <p:sp>
        <p:nvSpPr>
          <p:cNvPr id="9" name="Text Box 11">
            <a:extLst>
              <a:ext uri="{FF2B5EF4-FFF2-40B4-BE49-F238E27FC236}">
                <a16:creationId xmlns:a16="http://schemas.microsoft.com/office/drawing/2014/main" id="{42188F42-4E95-35C3-70B4-FE0B5F258D5A}"/>
              </a:ext>
            </a:extLst>
          </p:cNvPr>
          <p:cNvSpPr txBox="1">
            <a:spLocks noChangeArrowheads="1"/>
          </p:cNvSpPr>
          <p:nvPr/>
        </p:nvSpPr>
        <p:spPr bwMode="auto">
          <a:xfrm>
            <a:off x="3024188" y="3968750"/>
            <a:ext cx="1296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Arial" panose="020B0604020202020204" pitchFamily="34" charset="0"/>
              </a:rPr>
              <a:t>或者：</a:t>
            </a:r>
          </a:p>
        </p:txBody>
      </p:sp>
      <p:graphicFrame>
        <p:nvGraphicFramePr>
          <p:cNvPr id="10" name="Object 13">
            <a:extLst>
              <a:ext uri="{FF2B5EF4-FFF2-40B4-BE49-F238E27FC236}">
                <a16:creationId xmlns:a16="http://schemas.microsoft.com/office/drawing/2014/main" id="{02818CA1-5BA5-C4AC-8CEE-0F7746649C04}"/>
              </a:ext>
            </a:extLst>
          </p:cNvPr>
          <p:cNvGraphicFramePr>
            <a:graphicFrameLocks noChangeAspect="1"/>
          </p:cNvGraphicFramePr>
          <p:nvPr/>
        </p:nvGraphicFramePr>
        <p:xfrm>
          <a:off x="287338" y="1341438"/>
          <a:ext cx="3817937" cy="2409825"/>
        </p:xfrm>
        <a:graphic>
          <a:graphicData uri="http://schemas.openxmlformats.org/presentationml/2006/ole">
            <mc:AlternateContent xmlns:mc="http://schemas.openxmlformats.org/markup-compatibility/2006">
              <mc:Choice xmlns:v="urn:schemas-microsoft-com:vml" Requires="v">
                <p:oleObj name="Visio" r:id="rId8" imgW="2769870" imgH="1757045" progId="Visio.Drawing.11">
                  <p:embed/>
                </p:oleObj>
              </mc:Choice>
              <mc:Fallback>
                <p:oleObj name="Visio" r:id="rId8" imgW="2769870" imgH="1757045" progId="Visio.Drawing.11">
                  <p:embed/>
                  <p:pic>
                    <p:nvPicPr>
                      <p:cNvPr id="1202189"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338" y="1341438"/>
                        <a:ext cx="3817937"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4">
            <a:extLst>
              <a:ext uri="{FF2B5EF4-FFF2-40B4-BE49-F238E27FC236}">
                <a16:creationId xmlns:a16="http://schemas.microsoft.com/office/drawing/2014/main" id="{9948FD72-5DEF-5BBC-1FCB-461E10D2E6ED}"/>
              </a:ext>
            </a:extLst>
          </p:cNvPr>
          <p:cNvGraphicFramePr>
            <a:graphicFrameLocks noChangeAspect="1"/>
          </p:cNvGraphicFramePr>
          <p:nvPr/>
        </p:nvGraphicFramePr>
        <p:xfrm>
          <a:off x="5111750" y="4329113"/>
          <a:ext cx="3051175" cy="1220787"/>
        </p:xfrm>
        <a:graphic>
          <a:graphicData uri="http://schemas.openxmlformats.org/presentationml/2006/ole">
            <mc:AlternateContent xmlns:mc="http://schemas.openxmlformats.org/markup-compatibility/2006">
              <mc:Choice xmlns:v="urn:schemas-microsoft-com:vml" Requires="v">
                <p:oleObj name="Equation" r:id="rId10" imgW="1524000" imgH="609600" progId="Equation.DSMT4">
                  <p:embed/>
                </p:oleObj>
              </mc:Choice>
              <mc:Fallback>
                <p:oleObj name="Equation" r:id="rId10" imgW="1524000" imgH="609600" progId="Equation.DSMT4">
                  <p:embed/>
                  <p:pic>
                    <p:nvPicPr>
                      <p:cNvPr id="120219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1750" y="4329113"/>
                        <a:ext cx="3051175" cy="1220787"/>
                      </a:xfrm>
                      <a:prstGeom prst="rect">
                        <a:avLst/>
                      </a:prstGeom>
                      <a:solidFill>
                        <a:srgbClr val="FFEBFF"/>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122103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autoUpdateAnimBg="0"/>
      <p:bldP spid="9"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30FA7-1DF6-C500-58A1-C626D9DB1CE8}"/>
              </a:ext>
            </a:extLst>
          </p:cNvPr>
          <p:cNvSpPr>
            <a:spLocks noGrp="1"/>
          </p:cNvSpPr>
          <p:nvPr>
            <p:ph type="title"/>
          </p:nvPr>
        </p:nvSpPr>
        <p:spPr>
          <a:xfrm>
            <a:off x="323850" y="260350"/>
            <a:ext cx="7668530" cy="720725"/>
          </a:xfrm>
        </p:spPr>
        <p:txBody>
          <a:bodyPr/>
          <a:lstStyle/>
          <a:p>
            <a:r>
              <a:rPr lang="en-US" altLang="zh-CN" sz="3600" dirty="0">
                <a:solidFill>
                  <a:srgbClr val="FF0000"/>
                </a:solidFill>
              </a:rPr>
              <a:t>9.4</a:t>
            </a:r>
            <a:r>
              <a:rPr lang="zh-CN" altLang="en-US" dirty="0"/>
              <a:t> </a:t>
            </a:r>
            <a:r>
              <a:rPr lang="zh-CN" altLang="en-US" sz="3600" dirty="0">
                <a:solidFill>
                  <a:srgbClr val="FF0000"/>
                </a:solidFill>
              </a:rPr>
              <a:t>深度负反馈放大电路的分析计算</a:t>
            </a:r>
            <a:endParaRPr lang="zh-CN" altLang="en-US" dirty="0"/>
          </a:p>
        </p:txBody>
      </p:sp>
      <p:sp>
        <p:nvSpPr>
          <p:cNvPr id="4" name="灯片编号占位符 3">
            <a:extLst>
              <a:ext uri="{FF2B5EF4-FFF2-40B4-BE49-F238E27FC236}">
                <a16:creationId xmlns:a16="http://schemas.microsoft.com/office/drawing/2014/main" id="{A3663DDB-2136-5D7B-C3D9-008C159A0B45}"/>
              </a:ext>
            </a:extLst>
          </p:cNvPr>
          <p:cNvSpPr>
            <a:spLocks noGrp="1"/>
          </p:cNvSpPr>
          <p:nvPr>
            <p:ph type="sldNum" sz="quarter" idx="10"/>
          </p:nvPr>
        </p:nvSpPr>
        <p:spPr/>
        <p:txBody>
          <a:bodyPr/>
          <a:lstStyle/>
          <a:p>
            <a:pPr>
              <a:defRPr/>
            </a:pPr>
            <a:fld id="{2783BF1F-B166-4BB5-BA39-5002077885A0}" type="slidenum">
              <a:rPr lang="zh-CN" altLang="en-US" smtClean="0"/>
              <a:pPr>
                <a:defRPr/>
              </a:pPr>
              <a:t>67</a:t>
            </a:fld>
            <a:endParaRPr lang="en-US" altLang="zh-CN"/>
          </a:p>
        </p:txBody>
      </p:sp>
      <p:graphicFrame>
        <p:nvGraphicFramePr>
          <p:cNvPr id="3" name="Object 2">
            <a:extLst>
              <a:ext uri="{FF2B5EF4-FFF2-40B4-BE49-F238E27FC236}">
                <a16:creationId xmlns:a16="http://schemas.microsoft.com/office/drawing/2014/main" id="{00381845-2C12-B6BD-E9A1-FEC896087E2E}"/>
              </a:ext>
            </a:extLst>
          </p:cNvPr>
          <p:cNvGraphicFramePr>
            <a:graphicFrameLocks noChangeAspect="1"/>
          </p:cNvGraphicFramePr>
          <p:nvPr/>
        </p:nvGraphicFramePr>
        <p:xfrm>
          <a:off x="407988" y="1322388"/>
          <a:ext cx="4200525" cy="2393950"/>
        </p:xfrm>
        <a:graphic>
          <a:graphicData uri="http://schemas.openxmlformats.org/presentationml/2006/ole">
            <mc:AlternateContent xmlns:mc="http://schemas.openxmlformats.org/markup-compatibility/2006">
              <mc:Choice xmlns:v="urn:schemas-microsoft-com:vml" Requires="v">
                <p:oleObj name="Visio" r:id="rId2" imgW="3048000" imgH="1739265" progId="Visio.Drawing.11">
                  <p:embed/>
                </p:oleObj>
              </mc:Choice>
              <mc:Fallback>
                <p:oleObj name="Visio" r:id="rId2" imgW="3048000" imgH="1739265" progId="Visio.Drawing.11">
                  <p:embed/>
                  <p:pic>
                    <p:nvPicPr>
                      <p:cNvPr id="120320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8" y="1322388"/>
                        <a:ext cx="4200525" cy="239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23">
            <a:extLst>
              <a:ext uri="{FF2B5EF4-FFF2-40B4-BE49-F238E27FC236}">
                <a16:creationId xmlns:a16="http://schemas.microsoft.com/office/drawing/2014/main" id="{B804C1CC-98BE-964D-CD7C-3F0CD736C3EA}"/>
              </a:ext>
            </a:extLst>
          </p:cNvPr>
          <p:cNvGraphicFramePr>
            <a:graphicFrameLocks noChangeAspect="1"/>
          </p:cNvGraphicFramePr>
          <p:nvPr/>
        </p:nvGraphicFramePr>
        <p:xfrm>
          <a:off x="4608513" y="1196975"/>
          <a:ext cx="3729037" cy="2290763"/>
        </p:xfrm>
        <a:graphic>
          <a:graphicData uri="http://schemas.openxmlformats.org/presentationml/2006/ole">
            <mc:AlternateContent xmlns:mc="http://schemas.openxmlformats.org/markup-compatibility/2006">
              <mc:Choice xmlns:v="urn:schemas-microsoft-com:vml" Requires="v">
                <p:oleObj name="Visio" r:id="rId4" imgW="2707640" imgH="1667510" progId="Visio.Drawing.11">
                  <p:embed/>
                </p:oleObj>
              </mc:Choice>
              <mc:Fallback>
                <p:oleObj name="Visio" r:id="rId4" imgW="2707640" imgH="1667510" progId="Visio.Drawing.11">
                  <p:embed/>
                  <p:pic>
                    <p:nvPicPr>
                      <p:cNvPr id="1203223"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8513" y="1196975"/>
                        <a:ext cx="3729037" cy="229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a:extLst>
              <a:ext uri="{FF2B5EF4-FFF2-40B4-BE49-F238E27FC236}">
                <a16:creationId xmlns:a16="http://schemas.microsoft.com/office/drawing/2014/main" id="{D51A154F-78B9-CDBC-05BC-1F76BA88411E}"/>
              </a:ext>
            </a:extLst>
          </p:cNvPr>
          <p:cNvGraphicFramePr>
            <a:graphicFrameLocks noChangeAspect="1"/>
          </p:cNvGraphicFramePr>
          <p:nvPr/>
        </p:nvGraphicFramePr>
        <p:xfrm>
          <a:off x="3276600" y="4689475"/>
          <a:ext cx="2716213" cy="914400"/>
        </p:xfrm>
        <a:graphic>
          <a:graphicData uri="http://schemas.openxmlformats.org/presentationml/2006/ole">
            <mc:AlternateContent xmlns:mc="http://schemas.openxmlformats.org/markup-compatibility/2006">
              <mc:Choice xmlns:v="urn:schemas-microsoft-com:vml" Requires="v">
                <p:oleObj name="Equation" r:id="rId6" imgW="1358900" imgH="457200" progId="Equation.DSMT4">
                  <p:embed/>
                </p:oleObj>
              </mc:Choice>
              <mc:Fallback>
                <p:oleObj name="Equation" r:id="rId6" imgW="1358900" imgH="457200" progId="Equation.DSMT4">
                  <p:embed/>
                  <p:pic>
                    <p:nvPicPr>
                      <p:cNvPr id="120320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4689475"/>
                        <a:ext cx="2716213" cy="914400"/>
                      </a:xfrm>
                      <a:prstGeom prst="rect">
                        <a:avLst/>
                      </a:prstGeom>
                      <a:solidFill>
                        <a:srgbClr val="B7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4">
            <a:extLst>
              <a:ext uri="{FF2B5EF4-FFF2-40B4-BE49-F238E27FC236}">
                <a16:creationId xmlns:a16="http://schemas.microsoft.com/office/drawing/2014/main" id="{9F200148-95AF-E542-C3F6-55738C37994F}"/>
              </a:ext>
            </a:extLst>
          </p:cNvPr>
          <p:cNvSpPr txBox="1">
            <a:spLocks noChangeArrowheads="1"/>
          </p:cNvSpPr>
          <p:nvPr/>
        </p:nvSpPr>
        <p:spPr bwMode="auto">
          <a:xfrm>
            <a:off x="323850" y="960438"/>
            <a:ext cx="3754438" cy="47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en-US" altLang="zh-CN" sz="2800" b="1" kern="0">
                <a:solidFill>
                  <a:schemeClr val="tx1"/>
                </a:solidFill>
              </a:rPr>
              <a:t>2. </a:t>
            </a:r>
            <a:r>
              <a:rPr lang="zh-CN" altLang="en-US" sz="2800" b="1" kern="0">
                <a:solidFill>
                  <a:schemeClr val="tx1"/>
                </a:solidFill>
              </a:rPr>
              <a:t>电压并联负反馈电路</a:t>
            </a:r>
          </a:p>
        </p:txBody>
      </p:sp>
      <p:graphicFrame>
        <p:nvGraphicFramePr>
          <p:cNvPr id="8" name="Object 5">
            <a:extLst>
              <a:ext uri="{FF2B5EF4-FFF2-40B4-BE49-F238E27FC236}">
                <a16:creationId xmlns:a16="http://schemas.microsoft.com/office/drawing/2014/main" id="{62921957-249B-01DC-63BA-A61D8E44F916}"/>
              </a:ext>
            </a:extLst>
          </p:cNvPr>
          <p:cNvGraphicFramePr>
            <a:graphicFrameLocks noChangeAspect="1"/>
          </p:cNvGraphicFramePr>
          <p:nvPr/>
        </p:nvGraphicFramePr>
        <p:xfrm>
          <a:off x="179388" y="4760913"/>
          <a:ext cx="3071812" cy="914400"/>
        </p:xfrm>
        <a:graphic>
          <a:graphicData uri="http://schemas.openxmlformats.org/presentationml/2006/ole">
            <mc:AlternateContent xmlns:mc="http://schemas.openxmlformats.org/markup-compatibility/2006">
              <mc:Choice xmlns:v="urn:schemas-microsoft-com:vml" Requires="v">
                <p:oleObj name="Equation" r:id="rId8" imgW="1536700" imgH="457200" progId="Equation.DSMT4">
                  <p:embed/>
                </p:oleObj>
              </mc:Choice>
              <mc:Fallback>
                <p:oleObj name="Equation" r:id="rId8" imgW="1536700" imgH="457200" progId="Equation.DSMT4">
                  <p:embed/>
                  <p:pic>
                    <p:nvPicPr>
                      <p:cNvPr id="120320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388" y="4760913"/>
                        <a:ext cx="3071812" cy="914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6">
            <a:extLst>
              <a:ext uri="{FF2B5EF4-FFF2-40B4-BE49-F238E27FC236}">
                <a16:creationId xmlns:a16="http://schemas.microsoft.com/office/drawing/2014/main" id="{120229BF-CC8D-4E73-0A10-81E8ECD8CB38}"/>
              </a:ext>
            </a:extLst>
          </p:cNvPr>
          <p:cNvGrpSpPr/>
          <p:nvPr/>
        </p:nvGrpSpPr>
        <p:grpSpPr bwMode="auto">
          <a:xfrm>
            <a:off x="468313" y="2420938"/>
            <a:ext cx="1295400" cy="1117600"/>
            <a:chOff x="3168" y="1466"/>
            <a:chExt cx="816" cy="704"/>
          </a:xfrm>
        </p:grpSpPr>
        <p:grpSp>
          <p:nvGrpSpPr>
            <p:cNvPr id="10" name="Group 7">
              <a:extLst>
                <a:ext uri="{FF2B5EF4-FFF2-40B4-BE49-F238E27FC236}">
                  <a16:creationId xmlns:a16="http://schemas.microsoft.com/office/drawing/2014/main" id="{EC4153C1-9822-6A73-5103-4D1429E2652C}"/>
                </a:ext>
              </a:extLst>
            </p:cNvPr>
            <p:cNvGrpSpPr/>
            <p:nvPr/>
          </p:nvGrpSpPr>
          <p:grpSpPr bwMode="auto">
            <a:xfrm>
              <a:off x="3600" y="1466"/>
              <a:ext cx="192" cy="441"/>
              <a:chOff x="3648" y="1226"/>
              <a:chExt cx="192" cy="441"/>
            </a:xfrm>
          </p:grpSpPr>
          <p:sp>
            <p:nvSpPr>
              <p:cNvPr id="12" name="Line 8">
                <a:extLst>
                  <a:ext uri="{FF2B5EF4-FFF2-40B4-BE49-F238E27FC236}">
                    <a16:creationId xmlns:a16="http://schemas.microsoft.com/office/drawing/2014/main" id="{515C536F-FC5C-B293-C891-D1E345602157}"/>
                  </a:ext>
                </a:extLst>
              </p:cNvPr>
              <p:cNvSpPr>
                <a:spLocks noChangeShapeType="1"/>
              </p:cNvSpPr>
              <p:nvPr/>
            </p:nvSpPr>
            <p:spPr bwMode="auto">
              <a:xfrm flipV="1">
                <a:off x="3648" y="1235"/>
                <a:ext cx="0" cy="432"/>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9">
                <a:extLst>
                  <a:ext uri="{FF2B5EF4-FFF2-40B4-BE49-F238E27FC236}">
                    <a16:creationId xmlns:a16="http://schemas.microsoft.com/office/drawing/2014/main" id="{846981F6-414A-FB9C-DCF6-1C00007F7564}"/>
                  </a:ext>
                </a:extLst>
              </p:cNvPr>
              <p:cNvSpPr>
                <a:spLocks noChangeShapeType="1"/>
              </p:cNvSpPr>
              <p:nvPr/>
            </p:nvSpPr>
            <p:spPr bwMode="auto">
              <a:xfrm>
                <a:off x="3648" y="1226"/>
                <a:ext cx="192" cy="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 name="Text Box 10">
              <a:extLst>
                <a:ext uri="{FF2B5EF4-FFF2-40B4-BE49-F238E27FC236}">
                  <a16:creationId xmlns:a16="http://schemas.microsoft.com/office/drawing/2014/main" id="{4C12E618-EAA2-B3C7-2C17-5F1318885567}"/>
                </a:ext>
              </a:extLst>
            </p:cNvPr>
            <p:cNvSpPr txBox="1">
              <a:spLocks noChangeArrowheads="1"/>
            </p:cNvSpPr>
            <p:nvPr/>
          </p:nvSpPr>
          <p:spPr bwMode="auto">
            <a:xfrm>
              <a:off x="3168" y="1920"/>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b="1" i="1">
                  <a:solidFill>
                    <a:srgbClr val="FF0000"/>
                  </a:solidFill>
                  <a:ea typeface="宋体" panose="02010600030101010101" pitchFamily="2" charset="-122"/>
                </a:rPr>
                <a:t>R</a:t>
              </a:r>
              <a:r>
                <a:rPr kumimoji="1" lang="en-US" altLang="zh-CN" sz="2000" b="1" baseline="-25000">
                  <a:solidFill>
                    <a:srgbClr val="FF0000"/>
                  </a:solidFill>
                  <a:ea typeface="宋体" panose="02010600030101010101" pitchFamily="2" charset="-122"/>
                </a:rPr>
                <a:t>if</a:t>
              </a:r>
              <a:r>
                <a:rPr kumimoji="1" lang="zh-CN" altLang="en-US" sz="2000" b="1">
                  <a:solidFill>
                    <a:srgbClr val="FF0000"/>
                  </a:solidFill>
                  <a:ea typeface="宋体" panose="02010600030101010101" pitchFamily="2" charset="-122"/>
                </a:rPr>
                <a:t>很小</a:t>
              </a:r>
            </a:p>
          </p:txBody>
        </p:sp>
      </p:grpSp>
      <p:graphicFrame>
        <p:nvGraphicFramePr>
          <p:cNvPr id="14" name="Object 12">
            <a:extLst>
              <a:ext uri="{FF2B5EF4-FFF2-40B4-BE49-F238E27FC236}">
                <a16:creationId xmlns:a16="http://schemas.microsoft.com/office/drawing/2014/main" id="{C9F3541F-7D98-119B-0786-AE8EDE6AA444}"/>
              </a:ext>
            </a:extLst>
          </p:cNvPr>
          <p:cNvGraphicFramePr>
            <a:graphicFrameLocks noGrp="1" noChangeAspect="1"/>
          </p:cNvGraphicFramePr>
          <p:nvPr>
            <p:ph idx="1"/>
          </p:nvPr>
        </p:nvGraphicFramePr>
        <p:xfrm>
          <a:off x="503238" y="3824288"/>
          <a:ext cx="1295400" cy="914400"/>
        </p:xfrm>
        <a:graphic>
          <a:graphicData uri="http://schemas.openxmlformats.org/presentationml/2006/ole">
            <mc:AlternateContent xmlns:mc="http://schemas.openxmlformats.org/markup-compatibility/2006">
              <mc:Choice xmlns:v="urn:schemas-microsoft-com:vml" Requires="v">
                <p:oleObj name="Equation" r:id="rId10" imgW="647700" imgH="457200" progId="Equation.DSMT4">
                  <p:embed/>
                </p:oleObj>
              </mc:Choice>
              <mc:Fallback>
                <p:oleObj name="Equation" r:id="rId10" imgW="647700" imgH="457200" progId="Equation.DSMT4">
                  <p:embed/>
                  <p:pic>
                    <p:nvPicPr>
                      <p:cNvPr id="1203212"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3238" y="3824288"/>
                        <a:ext cx="1295400" cy="914400"/>
                      </a:xfrm>
                      <a:prstGeom prst="rect">
                        <a:avLst/>
                      </a:prstGeom>
                      <a:solidFill>
                        <a:srgbClr val="B7FFFF"/>
                      </a:solidFill>
                      <a:ln w="9525" cap="flat" cmpd="sng" algn="ctr">
                        <a:solidFill>
                          <a:srgbClr val="FF0000"/>
                        </a:solidFill>
                        <a:prstDash val="solid"/>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9">
            <a:extLst>
              <a:ext uri="{FF2B5EF4-FFF2-40B4-BE49-F238E27FC236}">
                <a16:creationId xmlns:a16="http://schemas.microsoft.com/office/drawing/2014/main" id="{6183F01D-F635-BFF9-2F43-323424D25558}"/>
              </a:ext>
            </a:extLst>
          </p:cNvPr>
          <p:cNvGraphicFramePr>
            <a:graphicFrameLocks noChangeAspect="1"/>
          </p:cNvGraphicFramePr>
          <p:nvPr/>
        </p:nvGraphicFramePr>
        <p:xfrm>
          <a:off x="4067175" y="3681413"/>
          <a:ext cx="1700213" cy="887412"/>
        </p:xfrm>
        <a:graphic>
          <a:graphicData uri="http://schemas.openxmlformats.org/presentationml/2006/ole">
            <mc:AlternateContent xmlns:mc="http://schemas.openxmlformats.org/markup-compatibility/2006">
              <mc:Choice xmlns:v="urn:schemas-microsoft-com:vml" Requires="v">
                <p:oleObj name="Equation" r:id="rId12" imgW="850265" imgH="444500" progId="Equation.DSMT4">
                  <p:embed/>
                </p:oleObj>
              </mc:Choice>
              <mc:Fallback>
                <p:oleObj name="Equation" r:id="rId12" imgW="850265" imgH="444500" progId="Equation.DSMT4">
                  <p:embed/>
                  <p:pic>
                    <p:nvPicPr>
                      <p:cNvPr id="1203219"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7175" y="3681413"/>
                        <a:ext cx="1700213" cy="8874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 name="Group 26">
            <a:extLst>
              <a:ext uri="{FF2B5EF4-FFF2-40B4-BE49-F238E27FC236}">
                <a16:creationId xmlns:a16="http://schemas.microsoft.com/office/drawing/2014/main" id="{82272A77-856C-A57C-A42F-A6EE307900D9}"/>
              </a:ext>
            </a:extLst>
          </p:cNvPr>
          <p:cNvGrpSpPr/>
          <p:nvPr/>
        </p:nvGrpSpPr>
        <p:grpSpPr bwMode="auto">
          <a:xfrm>
            <a:off x="2735264" y="5322888"/>
            <a:ext cx="1447800" cy="930275"/>
            <a:chOff x="1723" y="3353"/>
            <a:chExt cx="912" cy="586"/>
          </a:xfrm>
        </p:grpSpPr>
        <p:sp>
          <p:nvSpPr>
            <p:cNvPr id="17" name="AutoShape 21">
              <a:extLst>
                <a:ext uri="{FF2B5EF4-FFF2-40B4-BE49-F238E27FC236}">
                  <a16:creationId xmlns:a16="http://schemas.microsoft.com/office/drawing/2014/main" id="{B3AC48E8-627F-ED81-869C-8BEE4D505207}"/>
                </a:ext>
              </a:extLst>
            </p:cNvPr>
            <p:cNvSpPr/>
            <p:nvPr/>
          </p:nvSpPr>
          <p:spPr bwMode="auto">
            <a:xfrm>
              <a:off x="1723" y="3648"/>
              <a:ext cx="912" cy="291"/>
            </a:xfrm>
            <a:prstGeom prst="borderCallout2">
              <a:avLst>
                <a:gd name="adj1" fmla="val 24741"/>
                <a:gd name="adj2" fmla="val -5264"/>
                <a:gd name="adj3" fmla="val 24741"/>
                <a:gd name="adj4" fmla="val -11625"/>
                <a:gd name="adj5" fmla="val -98625"/>
                <a:gd name="adj6" fmla="val -17981"/>
              </a:avLst>
            </a:prstGeom>
            <a:solidFill>
              <a:srgbClr val="B7FFFF"/>
            </a:solidFill>
            <a:ln w="19050">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kumimoji="1" lang="zh-CN" altLang="en-US" dirty="0">
                  <a:latin typeface="黑体" panose="02010609060101010101" pitchFamily="49" charset="-122"/>
                </a:rPr>
                <a:t>为什么</a:t>
              </a:r>
              <a:r>
                <a:rPr kumimoji="1" lang="en-US" altLang="zh-CN" dirty="0">
                  <a:latin typeface="黑体" panose="02010609060101010101" pitchFamily="49" charset="-122"/>
                </a:rPr>
                <a:t>?</a:t>
              </a:r>
            </a:p>
          </p:txBody>
        </p:sp>
        <p:sp>
          <p:nvSpPr>
            <p:cNvPr id="18" name="Line 22">
              <a:extLst>
                <a:ext uri="{FF2B5EF4-FFF2-40B4-BE49-F238E27FC236}">
                  <a16:creationId xmlns:a16="http://schemas.microsoft.com/office/drawing/2014/main" id="{281ADC56-3AF6-15C1-45CE-AD28DC8DF749}"/>
                </a:ext>
              </a:extLst>
            </p:cNvPr>
            <p:cNvSpPr>
              <a:spLocks noChangeShapeType="1"/>
            </p:cNvSpPr>
            <p:nvPr/>
          </p:nvSpPr>
          <p:spPr bwMode="auto">
            <a:xfrm flipV="1">
              <a:off x="2358" y="3353"/>
              <a:ext cx="136" cy="295"/>
            </a:xfrm>
            <a:prstGeom prst="line">
              <a:avLst/>
            </a:prstGeom>
            <a:noFill/>
            <a:ln w="190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9" name="Object 24">
            <a:extLst>
              <a:ext uri="{FF2B5EF4-FFF2-40B4-BE49-F238E27FC236}">
                <a16:creationId xmlns:a16="http://schemas.microsoft.com/office/drawing/2014/main" id="{AB6354E0-0451-6288-55B9-61DA4B8A9268}"/>
              </a:ext>
            </a:extLst>
          </p:cNvPr>
          <p:cNvGraphicFramePr>
            <a:graphicFrameLocks noChangeAspect="1"/>
          </p:cNvGraphicFramePr>
          <p:nvPr/>
        </p:nvGraphicFramePr>
        <p:xfrm>
          <a:off x="6119813" y="3608388"/>
          <a:ext cx="2055812" cy="914400"/>
        </p:xfrm>
        <a:graphic>
          <a:graphicData uri="http://schemas.openxmlformats.org/presentationml/2006/ole">
            <mc:AlternateContent xmlns:mc="http://schemas.openxmlformats.org/markup-compatibility/2006">
              <mc:Choice xmlns:v="urn:schemas-microsoft-com:vml" Requires="v">
                <p:oleObj name="Equation" r:id="rId14" imgW="1028700" imgH="457200" progId="Equation.DSMT4">
                  <p:embed/>
                </p:oleObj>
              </mc:Choice>
              <mc:Fallback>
                <p:oleObj name="Equation" r:id="rId14" imgW="1028700" imgH="457200" progId="Equation.DSMT4">
                  <p:embed/>
                  <p:pic>
                    <p:nvPicPr>
                      <p:cNvPr id="1203224"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19813" y="3608388"/>
                        <a:ext cx="20558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25">
            <a:extLst>
              <a:ext uri="{FF2B5EF4-FFF2-40B4-BE49-F238E27FC236}">
                <a16:creationId xmlns:a16="http://schemas.microsoft.com/office/drawing/2014/main" id="{FE359529-98E6-F832-3F22-FB48553B65D5}"/>
              </a:ext>
            </a:extLst>
          </p:cNvPr>
          <p:cNvGraphicFramePr>
            <a:graphicFrameLocks noChangeAspect="1"/>
          </p:cNvGraphicFramePr>
          <p:nvPr/>
        </p:nvGraphicFramePr>
        <p:xfrm>
          <a:off x="6048375" y="4545013"/>
          <a:ext cx="2716213" cy="887412"/>
        </p:xfrm>
        <a:graphic>
          <a:graphicData uri="http://schemas.openxmlformats.org/presentationml/2006/ole">
            <mc:AlternateContent xmlns:mc="http://schemas.openxmlformats.org/markup-compatibility/2006">
              <mc:Choice xmlns:v="urn:schemas-microsoft-com:vml" Requires="v">
                <p:oleObj name="Equation" r:id="rId16" imgW="1358265" imgH="444500" progId="Equation.DSMT4">
                  <p:embed/>
                </p:oleObj>
              </mc:Choice>
              <mc:Fallback>
                <p:oleObj name="Equation" r:id="rId16" imgW="1358265" imgH="444500" progId="Equation.DSMT4">
                  <p:embed/>
                  <p:pic>
                    <p:nvPicPr>
                      <p:cNvPr id="1203225"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48375" y="4545013"/>
                        <a:ext cx="2716213" cy="88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文本框 21">
            <a:extLst>
              <a:ext uri="{FF2B5EF4-FFF2-40B4-BE49-F238E27FC236}">
                <a16:creationId xmlns:a16="http://schemas.microsoft.com/office/drawing/2014/main" id="{ABD4EA68-6E72-1D00-4765-2783AA675D22}"/>
              </a:ext>
            </a:extLst>
          </p:cNvPr>
          <p:cNvSpPr txBox="1"/>
          <p:nvPr/>
        </p:nvSpPr>
        <p:spPr>
          <a:xfrm>
            <a:off x="1458850" y="6351886"/>
            <a:ext cx="5126223" cy="461665"/>
          </a:xfrm>
          <a:prstGeom prst="rect">
            <a:avLst/>
          </a:prstGeom>
          <a:solidFill>
            <a:srgbClr val="FFFF00"/>
          </a:solidFill>
        </p:spPr>
        <p:txBody>
          <a:bodyPr wrap="square" rtlCol="0" anchor="t">
            <a:spAutoFit/>
          </a:bodyPr>
          <a:lstStyle/>
          <a:p>
            <a:r>
              <a:rPr lang="zh-CN" altLang="en-US"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引入并联负反馈使</a:t>
            </a:r>
            <a:r>
              <a:rPr lang="en-US" altLang="zh-CN" b="1" i="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R</a:t>
            </a:r>
            <a:r>
              <a:rPr lang="en-US" altLang="zh-CN" b="1" baseline="-25000"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if</a:t>
            </a:r>
            <a:r>
              <a:rPr lang="zh-CN" altLang="en-US"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（或</a:t>
            </a:r>
            <a:r>
              <a:rPr lang="en-US" altLang="zh-CN" b="1" i="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R</a:t>
            </a:r>
            <a:r>
              <a:rPr lang="en-US" altLang="zh-CN" b="1" baseline="-25000"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if</a:t>
            </a:r>
            <a:r>
              <a:rPr lang="en-US" altLang="zh-CN"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a:t>
            </a:r>
            <a:r>
              <a:rPr lang="zh-CN" altLang="en-US"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a:t>
            </a:r>
            <a:r>
              <a:rPr lang="en-US" altLang="zh-CN"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→0</a:t>
            </a:r>
          </a:p>
        </p:txBody>
      </p:sp>
    </p:spTree>
    <p:extLst>
      <p:ext uri="{BB962C8B-B14F-4D97-AF65-F5344CB8AC3E}">
        <p14:creationId xmlns:p14="http://schemas.microsoft.com/office/powerpoint/2010/main" val="3344900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2" presetClass="entr" presetSubtype="4"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p:tgtEl>
                                          <p:spTgt spid="22"/>
                                        </p:tgtEl>
                                        <p:attrNameLst>
                                          <p:attrName>ppt_y</p:attrName>
                                        </p:attrNameLst>
                                      </p:cBhvr>
                                      <p:tavLst>
                                        <p:tav tm="0">
                                          <p:val>
                                            <p:strVal val="#ppt_y+#ppt_h*1.125000"/>
                                          </p:val>
                                        </p:tav>
                                        <p:tav tm="100000">
                                          <p:val>
                                            <p:strVal val="#ppt_y"/>
                                          </p:val>
                                        </p:tav>
                                      </p:tavLst>
                                    </p:anim>
                                    <p:animEffect transition="in" filter="wipe(up)">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ox(in)">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30FA7-1DF6-C500-58A1-C626D9DB1CE8}"/>
              </a:ext>
            </a:extLst>
          </p:cNvPr>
          <p:cNvSpPr>
            <a:spLocks noGrp="1"/>
          </p:cNvSpPr>
          <p:nvPr>
            <p:ph type="title"/>
          </p:nvPr>
        </p:nvSpPr>
        <p:spPr>
          <a:xfrm>
            <a:off x="323850" y="260350"/>
            <a:ext cx="7668530" cy="720725"/>
          </a:xfrm>
        </p:spPr>
        <p:txBody>
          <a:bodyPr/>
          <a:lstStyle/>
          <a:p>
            <a:r>
              <a:rPr lang="en-US" altLang="zh-CN" sz="3600" dirty="0">
                <a:solidFill>
                  <a:srgbClr val="FF0000"/>
                </a:solidFill>
              </a:rPr>
              <a:t>9.4</a:t>
            </a:r>
            <a:r>
              <a:rPr lang="zh-CN" altLang="en-US" dirty="0"/>
              <a:t> </a:t>
            </a:r>
            <a:r>
              <a:rPr lang="zh-CN" altLang="en-US" sz="3600" dirty="0">
                <a:solidFill>
                  <a:srgbClr val="FF0000"/>
                </a:solidFill>
              </a:rPr>
              <a:t>深度负反馈放大电路的分析计算</a:t>
            </a:r>
            <a:endParaRPr lang="zh-CN" altLang="en-US" dirty="0"/>
          </a:p>
        </p:txBody>
      </p:sp>
      <p:sp>
        <p:nvSpPr>
          <p:cNvPr id="4" name="灯片编号占位符 3">
            <a:extLst>
              <a:ext uri="{FF2B5EF4-FFF2-40B4-BE49-F238E27FC236}">
                <a16:creationId xmlns:a16="http://schemas.microsoft.com/office/drawing/2014/main" id="{A3663DDB-2136-5D7B-C3D9-008C159A0B45}"/>
              </a:ext>
            </a:extLst>
          </p:cNvPr>
          <p:cNvSpPr>
            <a:spLocks noGrp="1"/>
          </p:cNvSpPr>
          <p:nvPr>
            <p:ph type="sldNum" sz="quarter" idx="10"/>
          </p:nvPr>
        </p:nvSpPr>
        <p:spPr/>
        <p:txBody>
          <a:bodyPr/>
          <a:lstStyle/>
          <a:p>
            <a:pPr>
              <a:defRPr/>
            </a:pPr>
            <a:fld id="{2783BF1F-B166-4BB5-BA39-5002077885A0}" type="slidenum">
              <a:rPr lang="zh-CN" altLang="en-US" smtClean="0"/>
              <a:pPr>
                <a:defRPr/>
              </a:pPr>
              <a:t>68</a:t>
            </a:fld>
            <a:endParaRPr lang="en-US" altLang="zh-CN"/>
          </a:p>
        </p:txBody>
      </p:sp>
      <p:graphicFrame>
        <p:nvGraphicFramePr>
          <p:cNvPr id="3" name="Object 28">
            <a:extLst>
              <a:ext uri="{FF2B5EF4-FFF2-40B4-BE49-F238E27FC236}">
                <a16:creationId xmlns:a16="http://schemas.microsoft.com/office/drawing/2014/main" id="{A4CC537F-138B-3ACB-637D-EA91CE7F1B41}"/>
              </a:ext>
            </a:extLst>
          </p:cNvPr>
          <p:cNvGraphicFramePr>
            <a:graphicFrameLocks noChangeAspect="1"/>
          </p:cNvGraphicFramePr>
          <p:nvPr/>
        </p:nvGraphicFramePr>
        <p:xfrm>
          <a:off x="4604544" y="1188562"/>
          <a:ext cx="3736975" cy="2307590"/>
        </p:xfrm>
        <a:graphic>
          <a:graphicData uri="http://schemas.openxmlformats.org/presentationml/2006/ole">
            <mc:AlternateContent xmlns:mc="http://schemas.openxmlformats.org/markup-compatibility/2006">
              <mc:Choice xmlns:v="urn:schemas-microsoft-com:vml" Requires="v">
                <p:oleObj name="Visio" r:id="rId2" imgW="2500630" imgH="1548130" progId="Visio.Drawing.11">
                  <p:embed/>
                </p:oleObj>
              </mc:Choice>
              <mc:Fallback>
                <p:oleObj name="Visio" r:id="rId2" imgW="2500630" imgH="1548130" progId="Visio.Drawing.11">
                  <p:embed/>
                  <p:pic>
                    <p:nvPicPr>
                      <p:cNvPr id="1137692" name="Object 28"/>
                      <p:cNvPicPr>
                        <a:picLocks noChangeAspect="1" noChangeArrowheads="1"/>
                      </p:cNvPicPr>
                      <p:nvPr/>
                    </p:nvPicPr>
                    <p:blipFill>
                      <a:blip r:embed="rId3"/>
                      <a:srcRect/>
                      <a:stretch>
                        <a:fillRect/>
                      </a:stretch>
                    </p:blipFill>
                    <p:spPr bwMode="auto">
                      <a:xfrm>
                        <a:off x="4604544" y="1188562"/>
                        <a:ext cx="3736975" cy="230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27">
            <a:extLst>
              <a:ext uri="{FF2B5EF4-FFF2-40B4-BE49-F238E27FC236}">
                <a16:creationId xmlns:a16="http://schemas.microsoft.com/office/drawing/2014/main" id="{3F17D3D7-5538-0D3B-5850-2355B2C29973}"/>
              </a:ext>
            </a:extLst>
          </p:cNvPr>
          <p:cNvGraphicFramePr>
            <a:graphicFrameLocks noChangeAspect="1"/>
          </p:cNvGraphicFramePr>
          <p:nvPr/>
        </p:nvGraphicFramePr>
        <p:xfrm>
          <a:off x="407988" y="1322388"/>
          <a:ext cx="4200525" cy="2393950"/>
        </p:xfrm>
        <a:graphic>
          <a:graphicData uri="http://schemas.openxmlformats.org/presentationml/2006/ole">
            <mc:AlternateContent xmlns:mc="http://schemas.openxmlformats.org/markup-compatibility/2006">
              <mc:Choice xmlns:v="urn:schemas-microsoft-com:vml" Requires="v">
                <p:oleObj name="Visio" r:id="rId4" imgW="3048000" imgH="1739265" progId="Visio.Drawing.11">
                  <p:embed/>
                </p:oleObj>
              </mc:Choice>
              <mc:Fallback>
                <p:oleObj name="Visio" r:id="rId4" imgW="3048000" imgH="1739265" progId="Visio.Drawing.11">
                  <p:embed/>
                  <p:pic>
                    <p:nvPicPr>
                      <p:cNvPr id="1137691"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88" y="1322388"/>
                        <a:ext cx="4200525" cy="239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4">
            <a:extLst>
              <a:ext uri="{FF2B5EF4-FFF2-40B4-BE49-F238E27FC236}">
                <a16:creationId xmlns:a16="http://schemas.microsoft.com/office/drawing/2014/main" id="{488D9E88-BF35-8AD6-66A1-140571304025}"/>
              </a:ext>
            </a:extLst>
          </p:cNvPr>
          <p:cNvSpPr txBox="1">
            <a:spLocks noChangeArrowheads="1"/>
          </p:cNvSpPr>
          <p:nvPr/>
        </p:nvSpPr>
        <p:spPr bwMode="auto">
          <a:xfrm>
            <a:off x="323850" y="960438"/>
            <a:ext cx="4284663" cy="47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en-US" altLang="zh-CN" sz="2800" b="1" kern="0">
                <a:solidFill>
                  <a:schemeClr val="tx1"/>
                </a:solidFill>
              </a:rPr>
              <a:t>2. </a:t>
            </a:r>
            <a:r>
              <a:rPr lang="zh-CN" altLang="en-US" sz="2800" b="1" kern="0">
                <a:solidFill>
                  <a:schemeClr val="tx1"/>
                </a:solidFill>
              </a:rPr>
              <a:t>电压并联负反馈电路</a:t>
            </a:r>
          </a:p>
        </p:txBody>
      </p:sp>
      <p:grpSp>
        <p:nvGrpSpPr>
          <p:cNvPr id="7" name="Group 6">
            <a:extLst>
              <a:ext uri="{FF2B5EF4-FFF2-40B4-BE49-F238E27FC236}">
                <a16:creationId xmlns:a16="http://schemas.microsoft.com/office/drawing/2014/main" id="{F8A4F630-E6D6-3781-C50D-9C511AD06DCD}"/>
              </a:ext>
            </a:extLst>
          </p:cNvPr>
          <p:cNvGrpSpPr/>
          <p:nvPr/>
        </p:nvGrpSpPr>
        <p:grpSpPr bwMode="auto">
          <a:xfrm>
            <a:off x="828675" y="2133600"/>
            <a:ext cx="1295400" cy="1117600"/>
            <a:chOff x="3168" y="1466"/>
            <a:chExt cx="816" cy="704"/>
          </a:xfrm>
        </p:grpSpPr>
        <p:grpSp>
          <p:nvGrpSpPr>
            <p:cNvPr id="8" name="Group 7">
              <a:extLst>
                <a:ext uri="{FF2B5EF4-FFF2-40B4-BE49-F238E27FC236}">
                  <a16:creationId xmlns:a16="http://schemas.microsoft.com/office/drawing/2014/main" id="{097CB8B9-7C50-E721-19A1-F42DE7C840C9}"/>
                </a:ext>
              </a:extLst>
            </p:cNvPr>
            <p:cNvGrpSpPr/>
            <p:nvPr/>
          </p:nvGrpSpPr>
          <p:grpSpPr bwMode="auto">
            <a:xfrm>
              <a:off x="3600" y="1466"/>
              <a:ext cx="192" cy="441"/>
              <a:chOff x="3648" y="1226"/>
              <a:chExt cx="192" cy="441"/>
            </a:xfrm>
          </p:grpSpPr>
          <p:sp>
            <p:nvSpPr>
              <p:cNvPr id="10" name="Line 8">
                <a:extLst>
                  <a:ext uri="{FF2B5EF4-FFF2-40B4-BE49-F238E27FC236}">
                    <a16:creationId xmlns:a16="http://schemas.microsoft.com/office/drawing/2014/main" id="{025C4190-D761-7B25-EBE1-B498619CC33A}"/>
                  </a:ext>
                </a:extLst>
              </p:cNvPr>
              <p:cNvSpPr>
                <a:spLocks noChangeShapeType="1"/>
              </p:cNvSpPr>
              <p:nvPr/>
            </p:nvSpPr>
            <p:spPr bwMode="auto">
              <a:xfrm flipV="1">
                <a:off x="3648" y="1235"/>
                <a:ext cx="0" cy="432"/>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a:extLst>
                  <a:ext uri="{FF2B5EF4-FFF2-40B4-BE49-F238E27FC236}">
                    <a16:creationId xmlns:a16="http://schemas.microsoft.com/office/drawing/2014/main" id="{B7F0B4FE-A878-9B40-7F98-EC523ED0C457}"/>
                  </a:ext>
                </a:extLst>
              </p:cNvPr>
              <p:cNvSpPr>
                <a:spLocks noChangeShapeType="1"/>
              </p:cNvSpPr>
              <p:nvPr/>
            </p:nvSpPr>
            <p:spPr bwMode="auto">
              <a:xfrm>
                <a:off x="3648" y="1226"/>
                <a:ext cx="192" cy="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 name="Text Box 10">
              <a:extLst>
                <a:ext uri="{FF2B5EF4-FFF2-40B4-BE49-F238E27FC236}">
                  <a16:creationId xmlns:a16="http://schemas.microsoft.com/office/drawing/2014/main" id="{94643747-31EC-8B94-AFD2-B9CE664F69D9}"/>
                </a:ext>
              </a:extLst>
            </p:cNvPr>
            <p:cNvSpPr txBox="1">
              <a:spLocks noChangeArrowheads="1"/>
            </p:cNvSpPr>
            <p:nvPr/>
          </p:nvSpPr>
          <p:spPr bwMode="auto">
            <a:xfrm>
              <a:off x="3168" y="1920"/>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b="1" i="1">
                  <a:solidFill>
                    <a:srgbClr val="FF0000"/>
                  </a:solidFill>
                  <a:ea typeface="宋体" panose="02010600030101010101" pitchFamily="2" charset="-122"/>
                </a:rPr>
                <a:t>R</a:t>
              </a:r>
              <a:r>
                <a:rPr kumimoji="1" lang="en-US" altLang="zh-CN" sz="2000" b="1" baseline="-25000">
                  <a:solidFill>
                    <a:srgbClr val="FF0000"/>
                  </a:solidFill>
                  <a:ea typeface="宋体" panose="02010600030101010101" pitchFamily="2" charset="-122"/>
                </a:rPr>
                <a:t>if</a:t>
              </a:r>
              <a:r>
                <a:rPr kumimoji="1" lang="zh-CN" altLang="en-US" sz="2000" b="1">
                  <a:solidFill>
                    <a:srgbClr val="FF0000"/>
                  </a:solidFill>
                  <a:ea typeface="宋体" panose="02010600030101010101" pitchFamily="2" charset="-122"/>
                </a:rPr>
                <a:t>很小</a:t>
              </a:r>
            </a:p>
          </p:txBody>
        </p:sp>
      </p:grpSp>
      <p:sp>
        <p:nvSpPr>
          <p:cNvPr id="12" name="Text Box 15">
            <a:extLst>
              <a:ext uri="{FF2B5EF4-FFF2-40B4-BE49-F238E27FC236}">
                <a16:creationId xmlns:a16="http://schemas.microsoft.com/office/drawing/2014/main" id="{23281B38-CA3D-8017-9E7C-2022E26EB733}"/>
              </a:ext>
            </a:extLst>
          </p:cNvPr>
          <p:cNvSpPr txBox="1">
            <a:spLocks noChangeArrowheads="1"/>
          </p:cNvSpPr>
          <p:nvPr/>
        </p:nvSpPr>
        <p:spPr bwMode="auto">
          <a:xfrm>
            <a:off x="719138" y="3860800"/>
            <a:ext cx="1296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Arial" panose="020B0604020202020204" pitchFamily="34" charset="0"/>
              </a:rPr>
              <a:t>或者：</a:t>
            </a:r>
          </a:p>
        </p:txBody>
      </p:sp>
      <p:graphicFrame>
        <p:nvGraphicFramePr>
          <p:cNvPr id="13" name="Object 17">
            <a:extLst>
              <a:ext uri="{FF2B5EF4-FFF2-40B4-BE49-F238E27FC236}">
                <a16:creationId xmlns:a16="http://schemas.microsoft.com/office/drawing/2014/main" id="{B10AAB5D-D795-585A-7CC0-B1136465047A}"/>
              </a:ext>
            </a:extLst>
          </p:cNvPr>
          <p:cNvGraphicFramePr>
            <a:graphicFrameLocks noChangeAspect="1"/>
          </p:cNvGraphicFramePr>
          <p:nvPr/>
        </p:nvGraphicFramePr>
        <p:xfrm>
          <a:off x="1008063" y="4329113"/>
          <a:ext cx="2681287" cy="1173162"/>
        </p:xfrm>
        <a:graphic>
          <a:graphicData uri="http://schemas.openxmlformats.org/presentationml/2006/ole">
            <mc:AlternateContent xmlns:mc="http://schemas.openxmlformats.org/markup-compatibility/2006">
              <mc:Choice xmlns:v="urn:schemas-microsoft-com:vml" Requires="v">
                <p:oleObj name="Equation" r:id="rId6" imgW="1218565" imgH="533400" progId="Equation.DSMT4">
                  <p:embed/>
                </p:oleObj>
              </mc:Choice>
              <mc:Fallback>
                <p:oleObj name="Equation" r:id="rId6" imgW="1218565" imgH="533400" progId="Equation.DSMT4">
                  <p:embed/>
                  <p:pic>
                    <p:nvPicPr>
                      <p:cNvPr id="1137681"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063" y="4329113"/>
                        <a:ext cx="2681287" cy="1173162"/>
                      </a:xfrm>
                      <a:prstGeom prst="rect">
                        <a:avLst/>
                      </a:prstGeom>
                      <a:noFill/>
                      <a:ln>
                        <a:noFill/>
                      </a:ln>
                      <a:effectLst/>
                      <a:extLst>
                        <a:ext uri="{909E8E84-426E-40DD-AFC4-6F175D3DCCD1}">
                          <a14:hiddenFill xmlns:a14="http://schemas.microsoft.com/office/drawing/2010/main">
                            <a:solidFill>
                              <a:srgbClr val="B7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AutoShape 18">
            <a:extLst>
              <a:ext uri="{FF2B5EF4-FFF2-40B4-BE49-F238E27FC236}">
                <a16:creationId xmlns:a16="http://schemas.microsoft.com/office/drawing/2014/main" id="{D7BA5180-C5F9-14AF-6A04-1D5F91C02B32}"/>
              </a:ext>
            </a:extLst>
          </p:cNvPr>
          <p:cNvSpPr/>
          <p:nvPr/>
        </p:nvSpPr>
        <p:spPr bwMode="auto">
          <a:xfrm>
            <a:off x="2735263" y="3897313"/>
            <a:ext cx="1116012" cy="466725"/>
          </a:xfrm>
          <a:prstGeom prst="borderCallout1">
            <a:avLst>
              <a:gd name="adj1" fmla="val 24491"/>
              <a:gd name="adj2" fmla="val -6829"/>
              <a:gd name="adj3" fmla="val 239116"/>
              <a:gd name="adj4" fmla="val -93028"/>
            </a:avLst>
          </a:prstGeom>
          <a:solidFill>
            <a:srgbClr val="B7FFFF"/>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kumimoji="1" lang="zh-CN" altLang="en-US" b="1">
                <a:solidFill>
                  <a:srgbClr val="000000"/>
                </a:solidFill>
              </a:rPr>
              <a:t>虚断</a:t>
            </a:r>
          </a:p>
        </p:txBody>
      </p:sp>
      <p:graphicFrame>
        <p:nvGraphicFramePr>
          <p:cNvPr id="15" name="Object 30">
            <a:extLst>
              <a:ext uri="{FF2B5EF4-FFF2-40B4-BE49-F238E27FC236}">
                <a16:creationId xmlns:a16="http://schemas.microsoft.com/office/drawing/2014/main" id="{359F3DC1-BD20-8609-540F-4A74DE06A7D7}"/>
              </a:ext>
            </a:extLst>
          </p:cNvPr>
          <p:cNvGraphicFramePr>
            <a:graphicFrameLocks noChangeAspect="1"/>
          </p:cNvGraphicFramePr>
          <p:nvPr/>
        </p:nvGraphicFramePr>
        <p:xfrm>
          <a:off x="4608513" y="4257675"/>
          <a:ext cx="2378075" cy="1343025"/>
        </p:xfrm>
        <a:graphic>
          <a:graphicData uri="http://schemas.openxmlformats.org/presentationml/2006/ole">
            <mc:AlternateContent xmlns:mc="http://schemas.openxmlformats.org/markup-compatibility/2006">
              <mc:Choice xmlns:v="urn:schemas-microsoft-com:vml" Requires="v">
                <p:oleObj name="Equation" r:id="rId8" imgW="1079500" imgH="609600" progId="Equation.DSMT4">
                  <p:embed/>
                </p:oleObj>
              </mc:Choice>
              <mc:Fallback>
                <p:oleObj name="Equation" r:id="rId8" imgW="1079500" imgH="609600" progId="Equation.DSMT4">
                  <p:embed/>
                  <p:pic>
                    <p:nvPicPr>
                      <p:cNvPr id="1137694" name="Object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8513" y="4257675"/>
                        <a:ext cx="2378075"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9333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a:extLst>
              <a:ext uri="{FF2B5EF4-FFF2-40B4-BE49-F238E27FC236}">
                <a16:creationId xmlns:a16="http://schemas.microsoft.com/office/drawing/2014/main" id="{EB4ED414-99D9-5700-C2D8-94971FF652D2}"/>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46F652F3-1315-4C7B-97F1-E27D2FCCDE28}" type="slidenum">
              <a:rPr lang="zh-CN" altLang="en-US" sz="1600" smtClean="0">
                <a:solidFill>
                  <a:srgbClr val="FFFF00"/>
                </a:solidFill>
                <a:ea typeface="宋体" panose="02010600030101010101" pitchFamily="2" charset="-122"/>
              </a:rPr>
              <a:pPr>
                <a:lnSpc>
                  <a:spcPct val="100000"/>
                </a:lnSpc>
                <a:spcBef>
                  <a:spcPct val="0"/>
                </a:spcBef>
                <a:buFontTx/>
                <a:buNone/>
              </a:pPr>
              <a:t>6</a:t>
            </a:fld>
            <a:endParaRPr lang="en-US" altLang="zh-CN" sz="1600">
              <a:solidFill>
                <a:srgbClr val="FFFF00"/>
              </a:solidFill>
              <a:ea typeface="宋体" panose="02010600030101010101" pitchFamily="2" charset="-122"/>
            </a:endParaRPr>
          </a:p>
        </p:txBody>
      </p:sp>
      <p:sp>
        <p:nvSpPr>
          <p:cNvPr id="11267" name="Rectangle 3">
            <a:extLst>
              <a:ext uri="{FF2B5EF4-FFF2-40B4-BE49-F238E27FC236}">
                <a16:creationId xmlns:a16="http://schemas.microsoft.com/office/drawing/2014/main" id="{638528B4-C136-D41C-E936-2720EA7FE3D8}"/>
              </a:ext>
            </a:extLst>
          </p:cNvPr>
          <p:cNvSpPr>
            <a:spLocks noGrp="1" noChangeArrowheads="1"/>
          </p:cNvSpPr>
          <p:nvPr>
            <p:ph type="title"/>
          </p:nvPr>
        </p:nvSpPr>
        <p:spPr>
          <a:xfrm>
            <a:off x="287338" y="1089025"/>
            <a:ext cx="4176712" cy="431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marL="342900" indent="-342900">
              <a:spcBef>
                <a:spcPct val="20000"/>
              </a:spcBef>
            </a:pPr>
            <a:r>
              <a:rPr lang="en-US" altLang="zh-CN" sz="2800" b="1">
                <a:solidFill>
                  <a:schemeClr val="tx1"/>
                </a:solidFill>
              </a:rPr>
              <a:t>2. </a:t>
            </a:r>
            <a:r>
              <a:rPr lang="zh-CN" altLang="en-US" sz="2800" b="1">
                <a:solidFill>
                  <a:schemeClr val="tx1"/>
                </a:solidFill>
              </a:rPr>
              <a:t>局部反馈和级间反馈</a:t>
            </a:r>
          </a:p>
        </p:txBody>
      </p:sp>
      <p:sp>
        <p:nvSpPr>
          <p:cNvPr id="1096708" name="Text Box 4">
            <a:extLst>
              <a:ext uri="{FF2B5EF4-FFF2-40B4-BE49-F238E27FC236}">
                <a16:creationId xmlns:a16="http://schemas.microsoft.com/office/drawing/2014/main" id="{54AA52D1-A047-250C-7477-48ADA954A009}"/>
              </a:ext>
            </a:extLst>
          </p:cNvPr>
          <p:cNvSpPr txBox="1">
            <a:spLocks noChangeArrowheads="1"/>
          </p:cNvSpPr>
          <p:nvPr/>
        </p:nvSpPr>
        <p:spPr bwMode="auto">
          <a:xfrm>
            <a:off x="539750" y="1539875"/>
            <a:ext cx="795655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sz="2400" dirty="0"/>
              <a:t>    </a:t>
            </a:r>
            <a:r>
              <a:rPr kumimoji="1" lang="zh-CN" altLang="en-US" sz="2400" b="1" dirty="0"/>
              <a:t>只对</a:t>
            </a:r>
            <a:r>
              <a:rPr kumimoji="1" lang="zh-CN" altLang="en-US" sz="2400" b="1" dirty="0">
                <a:solidFill>
                  <a:srgbClr val="FF0000"/>
                </a:solidFill>
              </a:rPr>
              <a:t>多级放大电路</a:t>
            </a:r>
            <a:r>
              <a:rPr kumimoji="1" lang="zh-CN" altLang="en-US" sz="2400" b="1" dirty="0"/>
              <a:t>中</a:t>
            </a:r>
            <a:r>
              <a:rPr kumimoji="1" lang="zh-CN" altLang="en-US" sz="2400" b="1" dirty="0">
                <a:solidFill>
                  <a:srgbClr val="FF0000"/>
                </a:solidFill>
              </a:rPr>
              <a:t>某一级</a:t>
            </a:r>
            <a:r>
              <a:rPr kumimoji="1" lang="zh-CN" altLang="en-US" sz="2400" b="1" dirty="0"/>
              <a:t>起反馈作用的称为</a:t>
            </a:r>
            <a:r>
              <a:rPr kumimoji="1" lang="zh-CN" altLang="en-US" sz="2400" b="1" dirty="0">
                <a:solidFill>
                  <a:srgbClr val="FF0000"/>
                </a:solidFill>
              </a:rPr>
              <a:t>局部反馈</a:t>
            </a:r>
            <a:r>
              <a:rPr kumimoji="1" lang="zh-CN" altLang="en-US" sz="2400" b="1" dirty="0"/>
              <a:t>，将多级放大电路的</a:t>
            </a:r>
            <a:r>
              <a:rPr kumimoji="1" lang="zh-CN" altLang="en-US" sz="2400" b="1" dirty="0">
                <a:solidFill>
                  <a:srgbClr val="FF0000"/>
                </a:solidFill>
              </a:rPr>
              <a:t>输出量</a:t>
            </a:r>
            <a:r>
              <a:rPr kumimoji="1" lang="zh-CN" altLang="en-US" sz="2400" b="1" dirty="0"/>
              <a:t>引回到其输入级的</a:t>
            </a:r>
            <a:r>
              <a:rPr kumimoji="1" lang="zh-CN" altLang="en-US" sz="2400" b="1" dirty="0">
                <a:solidFill>
                  <a:srgbClr val="FF0000"/>
                </a:solidFill>
              </a:rPr>
              <a:t>输入回路</a:t>
            </a:r>
            <a:r>
              <a:rPr kumimoji="1" lang="zh-CN" altLang="en-US" sz="2400" b="1" dirty="0"/>
              <a:t>的称为级间反馈。</a:t>
            </a:r>
          </a:p>
        </p:txBody>
      </p:sp>
      <p:sp>
        <p:nvSpPr>
          <p:cNvPr id="1096719" name="AutoShape 15">
            <a:extLst>
              <a:ext uri="{FF2B5EF4-FFF2-40B4-BE49-F238E27FC236}">
                <a16:creationId xmlns:a16="http://schemas.microsoft.com/office/drawing/2014/main" id="{42DB23D9-C5A3-CE58-2562-BF3566B52501}"/>
              </a:ext>
            </a:extLst>
          </p:cNvPr>
          <p:cNvSpPr>
            <a:spLocks/>
          </p:cNvSpPr>
          <p:nvPr/>
        </p:nvSpPr>
        <p:spPr bwMode="auto">
          <a:xfrm>
            <a:off x="6516688" y="2816225"/>
            <a:ext cx="2159000" cy="936625"/>
          </a:xfrm>
          <a:prstGeom prst="borderCallout1">
            <a:avLst>
              <a:gd name="adj1" fmla="val 12204"/>
              <a:gd name="adj2" fmla="val -3528"/>
              <a:gd name="adj3" fmla="val 52375"/>
              <a:gd name="adj4" fmla="val -38972"/>
            </a:avLst>
          </a:prstGeom>
          <a:solidFill>
            <a:srgbClr val="FFFFCC"/>
          </a:solid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a:t>通过</a:t>
            </a:r>
            <a:r>
              <a:rPr kumimoji="1" lang="en-US" altLang="zh-CN" sz="2400" b="1" i="1"/>
              <a:t>R</a:t>
            </a:r>
            <a:r>
              <a:rPr kumimoji="1" lang="en-US" altLang="zh-CN" sz="2400" b="1" baseline="-25000"/>
              <a:t>3</a:t>
            </a:r>
            <a:r>
              <a:rPr kumimoji="1" lang="zh-CN" altLang="en-US" sz="2400"/>
              <a:t>引入的是局部反馈</a:t>
            </a:r>
          </a:p>
        </p:txBody>
      </p:sp>
      <p:sp>
        <p:nvSpPr>
          <p:cNvPr id="1096720" name="AutoShape 16">
            <a:extLst>
              <a:ext uri="{FF2B5EF4-FFF2-40B4-BE49-F238E27FC236}">
                <a16:creationId xmlns:a16="http://schemas.microsoft.com/office/drawing/2014/main" id="{ED9D1577-52B7-25F3-2E18-0D3B4094C9E3}"/>
              </a:ext>
            </a:extLst>
          </p:cNvPr>
          <p:cNvSpPr>
            <a:spLocks/>
          </p:cNvSpPr>
          <p:nvPr/>
        </p:nvSpPr>
        <p:spPr bwMode="auto">
          <a:xfrm>
            <a:off x="6408738" y="4221163"/>
            <a:ext cx="2592387" cy="865187"/>
          </a:xfrm>
          <a:prstGeom prst="borderCallout1">
            <a:avLst>
              <a:gd name="adj1" fmla="val 13213"/>
              <a:gd name="adj2" fmla="val -2940"/>
              <a:gd name="adj3" fmla="val 71745"/>
              <a:gd name="adj4" fmla="val -26699"/>
            </a:avLst>
          </a:prstGeom>
          <a:solidFill>
            <a:srgbClr val="FFFFCC"/>
          </a:solidFill>
          <a:ln w="1905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FontTx/>
              <a:buNone/>
            </a:pPr>
            <a:r>
              <a:rPr kumimoji="1" lang="zh-CN" altLang="en-US" sz="2400"/>
              <a:t>通过</a:t>
            </a:r>
            <a:r>
              <a:rPr kumimoji="1" lang="en-US" altLang="zh-CN" sz="2400" b="1" i="1"/>
              <a:t>R</a:t>
            </a:r>
            <a:r>
              <a:rPr kumimoji="1" lang="en-US" altLang="zh-CN" sz="2400" b="1" baseline="-25000"/>
              <a:t>4</a:t>
            </a:r>
            <a:r>
              <a:rPr kumimoji="1" lang="zh-CN" altLang="en-US" sz="2400"/>
              <a:t>引入的是级间反馈</a:t>
            </a:r>
          </a:p>
        </p:txBody>
      </p:sp>
      <p:sp>
        <p:nvSpPr>
          <p:cNvPr id="1096721" name="Text Box 17">
            <a:extLst>
              <a:ext uri="{FF2B5EF4-FFF2-40B4-BE49-F238E27FC236}">
                <a16:creationId xmlns:a16="http://schemas.microsoft.com/office/drawing/2014/main" id="{C9B57B5E-874A-5576-6921-225A2AAE4D80}"/>
              </a:ext>
            </a:extLst>
          </p:cNvPr>
          <p:cNvSpPr txBox="1">
            <a:spLocks noChangeArrowheads="1"/>
          </p:cNvSpPr>
          <p:nvPr/>
        </p:nvSpPr>
        <p:spPr bwMode="auto">
          <a:xfrm>
            <a:off x="1042988" y="5157788"/>
            <a:ext cx="6248400" cy="45720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sz="2400" b="1">
                <a:solidFill>
                  <a:schemeClr val="hlink"/>
                </a:solidFill>
              </a:rPr>
              <a:t>通常，重点研究级间反馈或称总体反馈。</a:t>
            </a:r>
          </a:p>
        </p:txBody>
      </p:sp>
      <p:sp>
        <p:nvSpPr>
          <p:cNvPr id="11272" name="Rectangle 19">
            <a:extLst>
              <a:ext uri="{FF2B5EF4-FFF2-40B4-BE49-F238E27FC236}">
                <a16:creationId xmlns:a16="http://schemas.microsoft.com/office/drawing/2014/main" id="{F4249A68-BE96-32DA-631D-8A060E894170}"/>
              </a:ext>
            </a:extLst>
          </p:cNvPr>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r>
              <a:rPr lang="en-US" altLang="zh-CN" sz="3600" dirty="0">
                <a:solidFill>
                  <a:srgbClr val="FF0000"/>
                </a:solidFill>
              </a:rPr>
              <a:t>9.1.1</a:t>
            </a:r>
            <a:r>
              <a:rPr lang="zh-CN" altLang="en-US" sz="3600" dirty="0">
                <a:solidFill>
                  <a:srgbClr val="FF0000"/>
                </a:solidFill>
              </a:rPr>
              <a:t> 反馈的基本概念</a:t>
            </a:r>
          </a:p>
        </p:txBody>
      </p:sp>
      <p:graphicFrame>
        <p:nvGraphicFramePr>
          <p:cNvPr id="1096725" name="Object 21">
            <a:extLst>
              <a:ext uri="{FF2B5EF4-FFF2-40B4-BE49-F238E27FC236}">
                <a16:creationId xmlns:a16="http://schemas.microsoft.com/office/drawing/2014/main" id="{BC5093A8-DD83-68DC-577E-B955A243EB87}"/>
              </a:ext>
            </a:extLst>
          </p:cNvPr>
          <p:cNvGraphicFramePr>
            <a:graphicFrameLocks noChangeAspect="1"/>
          </p:cNvGraphicFramePr>
          <p:nvPr/>
        </p:nvGraphicFramePr>
        <p:xfrm>
          <a:off x="900113" y="2781300"/>
          <a:ext cx="5343525" cy="2281238"/>
        </p:xfrm>
        <a:graphic>
          <a:graphicData uri="http://schemas.openxmlformats.org/presentationml/2006/ole">
            <mc:AlternateContent xmlns:mc="http://schemas.openxmlformats.org/markup-compatibility/2006">
              <mc:Choice xmlns:v="urn:schemas-microsoft-com:vml" Requires="v">
                <p:oleObj name="Visio" r:id="rId2" imgW="3816096" imgH="1630299" progId="Visio.Drawing.11">
                  <p:embed/>
                </p:oleObj>
              </mc:Choice>
              <mc:Fallback>
                <p:oleObj name="Visio" r:id="rId2" imgW="3816096" imgH="1630299" progId="Visio.Drawing.11">
                  <p:embed/>
                  <p:pic>
                    <p:nvPicPr>
                      <p:cNvPr id="0" name="Object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781300"/>
                        <a:ext cx="5343525" cy="228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6727" name="Object 23">
            <a:extLst>
              <a:ext uri="{FF2B5EF4-FFF2-40B4-BE49-F238E27FC236}">
                <a16:creationId xmlns:a16="http://schemas.microsoft.com/office/drawing/2014/main" id="{4B94FA60-21DB-F2B9-34B7-9C836180865C}"/>
              </a:ext>
            </a:extLst>
          </p:cNvPr>
          <p:cNvGraphicFramePr>
            <a:graphicFrameLocks noChangeAspect="1"/>
          </p:cNvGraphicFramePr>
          <p:nvPr/>
        </p:nvGraphicFramePr>
        <p:xfrm>
          <a:off x="5627688" y="3149600"/>
          <a:ext cx="79375" cy="1031875"/>
        </p:xfrm>
        <a:graphic>
          <a:graphicData uri="http://schemas.openxmlformats.org/presentationml/2006/ole">
            <mc:AlternateContent xmlns:mc="http://schemas.openxmlformats.org/markup-compatibility/2006">
              <mc:Choice xmlns:v="urn:schemas-microsoft-com:vml" Requires="v">
                <p:oleObj name="Visio" r:id="rId4" imgW="56007" imgH="721995" progId="Visio.Drawing.11">
                  <p:embed/>
                </p:oleObj>
              </mc:Choice>
              <mc:Fallback>
                <p:oleObj name="Visio" r:id="rId4" imgW="56007" imgH="721995" progId="Visio.Drawing.11">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7688" y="3149600"/>
                        <a:ext cx="7937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6728" name="Object 24">
            <a:extLst>
              <a:ext uri="{FF2B5EF4-FFF2-40B4-BE49-F238E27FC236}">
                <a16:creationId xmlns:a16="http://schemas.microsoft.com/office/drawing/2014/main" id="{D86F8FAE-8682-F128-F8C7-3FCF698E3770}"/>
              </a:ext>
            </a:extLst>
          </p:cNvPr>
          <p:cNvGraphicFramePr>
            <a:graphicFrameLocks/>
          </p:cNvGraphicFramePr>
          <p:nvPr/>
        </p:nvGraphicFramePr>
        <p:xfrm>
          <a:off x="4164013" y="3157538"/>
          <a:ext cx="1554162" cy="79375"/>
        </p:xfrm>
        <a:graphic>
          <a:graphicData uri="http://schemas.openxmlformats.org/presentationml/2006/ole">
            <mc:AlternateContent xmlns:mc="http://schemas.openxmlformats.org/markup-compatibility/2006">
              <mc:Choice xmlns:v="urn:schemas-microsoft-com:vml" Requires="v">
                <p:oleObj name="Visio" r:id="rId6" imgW="1099947" imgH="56007" progId="Visio.Drawing.11">
                  <p:embed/>
                </p:oleObj>
              </mc:Choice>
              <mc:Fallback>
                <p:oleObj name="Visio" r:id="rId6" imgW="1099947" imgH="56007" progId="Visio.Drawing.11">
                  <p:embed/>
                  <p:pic>
                    <p:nvPicPr>
                      <p:cNvPr id="0" name="Object 2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4013" y="3157538"/>
                        <a:ext cx="1554162" cy="7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6729" name="Object 25">
            <a:extLst>
              <a:ext uri="{FF2B5EF4-FFF2-40B4-BE49-F238E27FC236}">
                <a16:creationId xmlns:a16="http://schemas.microsoft.com/office/drawing/2014/main" id="{61604A9A-E5B2-B705-5FAC-B8F588BC1D88}"/>
              </a:ext>
            </a:extLst>
          </p:cNvPr>
          <p:cNvGraphicFramePr>
            <a:graphicFrameLocks noChangeAspect="1"/>
          </p:cNvGraphicFramePr>
          <p:nvPr/>
        </p:nvGraphicFramePr>
        <p:xfrm>
          <a:off x="4176713" y="3168650"/>
          <a:ext cx="79375" cy="593725"/>
        </p:xfrm>
        <a:graphic>
          <a:graphicData uri="http://schemas.openxmlformats.org/presentationml/2006/ole">
            <mc:AlternateContent xmlns:mc="http://schemas.openxmlformats.org/markup-compatibility/2006">
              <mc:Choice xmlns:v="urn:schemas-microsoft-com:vml" Requires="v">
                <p:oleObj name="Visio" r:id="rId8" imgW="56007" imgH="416052" progId="Visio.Drawing.11">
                  <p:embed/>
                </p:oleObj>
              </mc:Choice>
              <mc:Fallback>
                <p:oleObj name="Visio" r:id="rId8" imgW="56007" imgH="416052" progId="Visio.Drawing.11">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6713" y="3168650"/>
                        <a:ext cx="7937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96732" name="Object 28">
            <a:extLst>
              <a:ext uri="{FF2B5EF4-FFF2-40B4-BE49-F238E27FC236}">
                <a16:creationId xmlns:a16="http://schemas.microsoft.com/office/drawing/2014/main" id="{BBE8D54F-D90C-CD3D-553D-C9618A299EBE}"/>
              </a:ext>
            </a:extLst>
          </p:cNvPr>
          <p:cNvGraphicFramePr>
            <a:graphicFrameLocks noChangeAspect="1"/>
          </p:cNvGraphicFramePr>
          <p:nvPr/>
        </p:nvGraphicFramePr>
        <p:xfrm>
          <a:off x="1863725" y="4041775"/>
          <a:ext cx="3860800" cy="960438"/>
        </p:xfrm>
        <a:graphic>
          <a:graphicData uri="http://schemas.openxmlformats.org/presentationml/2006/ole">
            <mc:AlternateContent xmlns:mc="http://schemas.openxmlformats.org/markup-compatibility/2006">
              <mc:Choice xmlns:v="urn:schemas-microsoft-com:vml" Requires="v">
                <p:oleObj name="Visio" r:id="rId10" imgW="2756154" imgH="686181" progId="Visio.Drawing.11">
                  <p:embed/>
                </p:oleObj>
              </mc:Choice>
              <mc:Fallback>
                <p:oleObj name="Visio" r:id="rId10" imgW="2756154" imgH="686181" progId="Visio.Drawing.11">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63725" y="4041775"/>
                        <a:ext cx="38608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afterEffect">
                                  <p:stCondLst>
                                    <p:cond delay="0"/>
                                  </p:stCondLst>
                                  <p:childTnLst>
                                    <p:set>
                                      <p:cBhvr>
                                        <p:cTn id="6" dur="1" fill="hold">
                                          <p:stCondLst>
                                            <p:cond delay="0"/>
                                          </p:stCondLst>
                                        </p:cTn>
                                        <p:tgtEl>
                                          <p:spTgt spid="1096725"/>
                                        </p:tgtEl>
                                        <p:attrNameLst>
                                          <p:attrName>style.visibility</p:attrName>
                                        </p:attrNameLst>
                                      </p:cBhvr>
                                      <p:to>
                                        <p:strVal val="visible"/>
                                      </p:to>
                                    </p:set>
                                    <p:animEffect transition="in" filter="randombar(horizontal)">
                                      <p:cBhvr>
                                        <p:cTn id="7" dur="500"/>
                                        <p:tgtEl>
                                          <p:spTgt spid="10967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96708">
                                            <p:txEl>
                                              <p:pRg st="0" end="0"/>
                                            </p:txEl>
                                          </p:spTgt>
                                        </p:tgtEl>
                                        <p:attrNameLst>
                                          <p:attrName>style.visibility</p:attrName>
                                        </p:attrNameLst>
                                      </p:cBhvr>
                                      <p:to>
                                        <p:strVal val="visible"/>
                                      </p:to>
                                    </p:set>
                                    <p:animEffect transition="in" filter="wipe(left)">
                                      <p:cBhvr>
                                        <p:cTn id="12" dur="500"/>
                                        <p:tgtEl>
                                          <p:spTgt spid="109670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096727"/>
                                        </p:tgtEl>
                                        <p:attrNameLst>
                                          <p:attrName>style.visibility</p:attrName>
                                        </p:attrNameLst>
                                      </p:cBhvr>
                                      <p:to>
                                        <p:strVal val="visible"/>
                                      </p:to>
                                    </p:set>
                                    <p:animEffect transition="in" filter="wipe(down)">
                                      <p:cBhvr>
                                        <p:cTn id="17" dur="1000"/>
                                        <p:tgtEl>
                                          <p:spTgt spid="1096727"/>
                                        </p:tgtEl>
                                      </p:cBhvr>
                                    </p:animEffect>
                                  </p:childTnLst>
                                </p:cTn>
                              </p:par>
                            </p:childTnLst>
                          </p:cTn>
                        </p:par>
                        <p:par>
                          <p:cTn id="18" fill="hold" nodeType="afterGroup">
                            <p:stCondLst>
                              <p:cond delay="1000"/>
                            </p:stCondLst>
                            <p:childTnLst>
                              <p:par>
                                <p:cTn id="19" presetID="22" presetClass="entr" presetSubtype="2" fill="hold" nodeType="afterEffect">
                                  <p:stCondLst>
                                    <p:cond delay="0"/>
                                  </p:stCondLst>
                                  <p:childTnLst>
                                    <p:set>
                                      <p:cBhvr>
                                        <p:cTn id="20" dur="1" fill="hold">
                                          <p:stCondLst>
                                            <p:cond delay="0"/>
                                          </p:stCondLst>
                                        </p:cTn>
                                        <p:tgtEl>
                                          <p:spTgt spid="1096728"/>
                                        </p:tgtEl>
                                        <p:attrNameLst>
                                          <p:attrName>style.visibility</p:attrName>
                                        </p:attrNameLst>
                                      </p:cBhvr>
                                      <p:to>
                                        <p:strVal val="visible"/>
                                      </p:to>
                                    </p:set>
                                    <p:animEffect transition="in" filter="wipe(right)">
                                      <p:cBhvr>
                                        <p:cTn id="21" dur="1000"/>
                                        <p:tgtEl>
                                          <p:spTgt spid="1096728"/>
                                        </p:tgtEl>
                                      </p:cBhvr>
                                    </p:animEffect>
                                  </p:childTnLst>
                                </p:cTn>
                              </p:par>
                            </p:childTnLst>
                          </p:cTn>
                        </p:par>
                        <p:par>
                          <p:cTn id="22" fill="hold" nodeType="afterGroup">
                            <p:stCondLst>
                              <p:cond delay="2500"/>
                            </p:stCondLst>
                            <p:childTnLst>
                              <p:par>
                                <p:cTn id="23" presetID="22" presetClass="entr" presetSubtype="1" fill="hold" nodeType="afterEffect">
                                  <p:stCondLst>
                                    <p:cond delay="0"/>
                                  </p:stCondLst>
                                  <p:childTnLst>
                                    <p:set>
                                      <p:cBhvr>
                                        <p:cTn id="24" dur="1" fill="hold">
                                          <p:stCondLst>
                                            <p:cond delay="0"/>
                                          </p:stCondLst>
                                        </p:cTn>
                                        <p:tgtEl>
                                          <p:spTgt spid="1096729"/>
                                        </p:tgtEl>
                                        <p:attrNameLst>
                                          <p:attrName>style.visibility</p:attrName>
                                        </p:attrNameLst>
                                      </p:cBhvr>
                                      <p:to>
                                        <p:strVal val="visible"/>
                                      </p:to>
                                    </p:set>
                                    <p:animEffect transition="in" filter="wipe(up)">
                                      <p:cBhvr>
                                        <p:cTn id="25" dur="1000"/>
                                        <p:tgtEl>
                                          <p:spTgt spid="109672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096719"/>
                                        </p:tgtEl>
                                        <p:attrNameLst>
                                          <p:attrName>style.visibility</p:attrName>
                                        </p:attrNameLst>
                                      </p:cBhvr>
                                      <p:to>
                                        <p:strVal val="visible"/>
                                      </p:to>
                                    </p:set>
                                    <p:animEffect transition="in" filter="wipe(left)">
                                      <p:cBhvr>
                                        <p:cTn id="30" dur="500"/>
                                        <p:tgtEl>
                                          <p:spTgt spid="109671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1" presetClass="entr" presetSubtype="1" fill="hold" nodeType="clickEffect">
                                  <p:stCondLst>
                                    <p:cond delay="0"/>
                                  </p:stCondLst>
                                  <p:childTnLst>
                                    <p:set>
                                      <p:cBhvr>
                                        <p:cTn id="34" dur="1" fill="hold">
                                          <p:stCondLst>
                                            <p:cond delay="0"/>
                                          </p:stCondLst>
                                        </p:cTn>
                                        <p:tgtEl>
                                          <p:spTgt spid="1096732"/>
                                        </p:tgtEl>
                                        <p:attrNameLst>
                                          <p:attrName>style.visibility</p:attrName>
                                        </p:attrNameLst>
                                      </p:cBhvr>
                                      <p:to>
                                        <p:strVal val="visible"/>
                                      </p:to>
                                    </p:set>
                                    <p:animEffect transition="in" filter="wheel(1)">
                                      <p:cBhvr>
                                        <p:cTn id="35" dur="2000"/>
                                        <p:tgtEl>
                                          <p:spTgt spid="109673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499"/>
                                          </p:stCondLst>
                                        </p:cTn>
                                        <p:tgtEl>
                                          <p:spTgt spid="1096720"/>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096721"/>
                                        </p:tgtEl>
                                        <p:attrNameLst>
                                          <p:attrName>style.visibility</p:attrName>
                                        </p:attrNameLst>
                                      </p:cBhvr>
                                      <p:to>
                                        <p:strVal val="visible"/>
                                      </p:to>
                                    </p:set>
                                    <p:animEffect transition="in" filter="wipe(left)">
                                      <p:cBhvr>
                                        <p:cTn id="44" dur="500"/>
                                        <p:tgtEl>
                                          <p:spTgt spid="1096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8" grpId="0" build="p" autoUpdateAnimBg="0"/>
      <p:bldP spid="1096719" grpId="0" animBg="1" autoUpdateAnimBg="0"/>
      <p:bldP spid="1096720" grpId="0" animBg="1" autoUpdateAnimBg="0"/>
      <p:bldP spid="1096721"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30FA7-1DF6-C500-58A1-C626D9DB1CE8}"/>
              </a:ext>
            </a:extLst>
          </p:cNvPr>
          <p:cNvSpPr>
            <a:spLocks noGrp="1"/>
          </p:cNvSpPr>
          <p:nvPr>
            <p:ph type="title"/>
          </p:nvPr>
        </p:nvSpPr>
        <p:spPr>
          <a:xfrm>
            <a:off x="323850" y="260350"/>
            <a:ext cx="7668530" cy="720725"/>
          </a:xfrm>
        </p:spPr>
        <p:txBody>
          <a:bodyPr/>
          <a:lstStyle/>
          <a:p>
            <a:r>
              <a:rPr lang="en-US" altLang="zh-CN" sz="3600" dirty="0">
                <a:solidFill>
                  <a:srgbClr val="FF0000"/>
                </a:solidFill>
              </a:rPr>
              <a:t>9.4</a:t>
            </a:r>
            <a:r>
              <a:rPr lang="zh-CN" altLang="en-US" dirty="0"/>
              <a:t> </a:t>
            </a:r>
            <a:r>
              <a:rPr lang="zh-CN" altLang="en-US" sz="3600" dirty="0">
                <a:solidFill>
                  <a:srgbClr val="FF0000"/>
                </a:solidFill>
              </a:rPr>
              <a:t>深度负反馈放大电路的分析计算</a:t>
            </a:r>
            <a:endParaRPr lang="zh-CN" altLang="en-US" dirty="0"/>
          </a:p>
        </p:txBody>
      </p:sp>
      <p:sp>
        <p:nvSpPr>
          <p:cNvPr id="4" name="灯片编号占位符 3">
            <a:extLst>
              <a:ext uri="{FF2B5EF4-FFF2-40B4-BE49-F238E27FC236}">
                <a16:creationId xmlns:a16="http://schemas.microsoft.com/office/drawing/2014/main" id="{A3663DDB-2136-5D7B-C3D9-008C159A0B45}"/>
              </a:ext>
            </a:extLst>
          </p:cNvPr>
          <p:cNvSpPr>
            <a:spLocks noGrp="1"/>
          </p:cNvSpPr>
          <p:nvPr>
            <p:ph type="sldNum" sz="quarter" idx="10"/>
          </p:nvPr>
        </p:nvSpPr>
        <p:spPr/>
        <p:txBody>
          <a:bodyPr/>
          <a:lstStyle/>
          <a:p>
            <a:pPr>
              <a:defRPr/>
            </a:pPr>
            <a:fld id="{2783BF1F-B166-4BB5-BA39-5002077885A0}" type="slidenum">
              <a:rPr lang="zh-CN" altLang="en-US" smtClean="0"/>
              <a:pPr>
                <a:defRPr/>
              </a:pPr>
              <a:t>69</a:t>
            </a:fld>
            <a:endParaRPr lang="en-US" altLang="zh-CN"/>
          </a:p>
        </p:txBody>
      </p:sp>
      <p:sp>
        <p:nvSpPr>
          <p:cNvPr id="3" name="Rectangle 3">
            <a:extLst>
              <a:ext uri="{FF2B5EF4-FFF2-40B4-BE49-F238E27FC236}">
                <a16:creationId xmlns:a16="http://schemas.microsoft.com/office/drawing/2014/main" id="{8D669AE5-FFD8-2079-1C69-185E23084903}"/>
              </a:ext>
            </a:extLst>
          </p:cNvPr>
          <p:cNvSpPr txBox="1">
            <a:spLocks noChangeArrowheads="1"/>
          </p:cNvSpPr>
          <p:nvPr/>
        </p:nvSpPr>
        <p:spPr bwMode="auto">
          <a:xfrm>
            <a:off x="323850" y="1020763"/>
            <a:ext cx="4032250" cy="47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en-US" altLang="zh-CN" sz="2800" b="1" kern="0">
                <a:solidFill>
                  <a:schemeClr val="tx1"/>
                </a:solidFill>
              </a:rPr>
              <a:t>3. </a:t>
            </a:r>
            <a:r>
              <a:rPr lang="zh-CN" altLang="en-US" sz="2800" b="1" kern="0">
                <a:solidFill>
                  <a:schemeClr val="tx1"/>
                </a:solidFill>
              </a:rPr>
              <a:t>电流串联负反馈电路</a:t>
            </a:r>
            <a:endParaRPr lang="zh-CN" altLang="en-US" sz="2800" b="1" kern="0" dirty="0">
              <a:solidFill>
                <a:schemeClr val="tx1"/>
              </a:solidFill>
            </a:endParaRPr>
          </a:p>
        </p:txBody>
      </p:sp>
      <p:graphicFrame>
        <p:nvGraphicFramePr>
          <p:cNvPr id="5" name="Object 6">
            <a:extLst>
              <a:ext uri="{FF2B5EF4-FFF2-40B4-BE49-F238E27FC236}">
                <a16:creationId xmlns:a16="http://schemas.microsoft.com/office/drawing/2014/main" id="{A881E9F1-0214-24CD-87B4-DE4401BF2884}"/>
              </a:ext>
            </a:extLst>
          </p:cNvPr>
          <p:cNvGraphicFramePr>
            <a:graphicFrameLocks noChangeAspect="1"/>
          </p:cNvGraphicFramePr>
          <p:nvPr/>
        </p:nvGraphicFramePr>
        <p:xfrm>
          <a:off x="1763713" y="4400550"/>
          <a:ext cx="1257300" cy="1008063"/>
        </p:xfrm>
        <a:graphic>
          <a:graphicData uri="http://schemas.openxmlformats.org/presentationml/2006/ole">
            <mc:AlternateContent xmlns:mc="http://schemas.openxmlformats.org/markup-compatibility/2006">
              <mc:Choice xmlns:v="urn:schemas-microsoft-com:vml" Requires="v">
                <p:oleObj name="Equation" r:id="rId2" imgW="571500" imgH="457200" progId="Equation.DSMT4">
                  <p:embed/>
                </p:oleObj>
              </mc:Choice>
              <mc:Fallback>
                <p:oleObj name="Equation" r:id="rId2" imgW="571500" imgH="457200" progId="Equation.DSMT4">
                  <p:embed/>
                  <p:pic>
                    <p:nvPicPr>
                      <p:cNvPr id="1138694"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4400550"/>
                        <a:ext cx="1257300" cy="1008063"/>
                      </a:xfrm>
                      <a:prstGeom prst="rect">
                        <a:avLst/>
                      </a:prstGeom>
                      <a:solidFill>
                        <a:srgbClr val="B7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a:extLst>
              <a:ext uri="{FF2B5EF4-FFF2-40B4-BE49-F238E27FC236}">
                <a16:creationId xmlns:a16="http://schemas.microsoft.com/office/drawing/2014/main" id="{68ECFE31-6751-5E23-A3E0-282E1D6B32F3}"/>
              </a:ext>
            </a:extLst>
          </p:cNvPr>
          <p:cNvGraphicFramePr>
            <a:graphicFrameLocks noChangeAspect="1"/>
          </p:cNvGraphicFramePr>
          <p:nvPr/>
        </p:nvGraphicFramePr>
        <p:xfrm>
          <a:off x="3600450" y="4400550"/>
          <a:ext cx="3938588" cy="1008063"/>
        </p:xfrm>
        <a:graphic>
          <a:graphicData uri="http://schemas.openxmlformats.org/presentationml/2006/ole">
            <mc:AlternateContent xmlns:mc="http://schemas.openxmlformats.org/markup-compatibility/2006">
              <mc:Choice xmlns:v="urn:schemas-microsoft-com:vml" Requires="v">
                <p:oleObj name="Equation" r:id="rId4" imgW="1790700" imgH="457200" progId="Equation.DSMT4">
                  <p:embed/>
                </p:oleObj>
              </mc:Choice>
              <mc:Fallback>
                <p:oleObj name="Equation" r:id="rId4" imgW="1790700" imgH="457200" progId="Equation.DSMT4">
                  <p:embed/>
                  <p:pic>
                    <p:nvPicPr>
                      <p:cNvPr id="1138696"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0450" y="4400550"/>
                        <a:ext cx="3938588" cy="1008063"/>
                      </a:xfrm>
                      <a:prstGeom prst="rect">
                        <a:avLst/>
                      </a:prstGeom>
                      <a:solidFill>
                        <a:srgbClr val="B7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3">
            <a:extLst>
              <a:ext uri="{FF2B5EF4-FFF2-40B4-BE49-F238E27FC236}">
                <a16:creationId xmlns:a16="http://schemas.microsoft.com/office/drawing/2014/main" id="{629DE79C-4522-2D51-5D4D-73DF32E556F7}"/>
              </a:ext>
            </a:extLst>
          </p:cNvPr>
          <p:cNvGraphicFramePr>
            <a:graphicFrameLocks noChangeAspect="1"/>
          </p:cNvGraphicFramePr>
          <p:nvPr/>
        </p:nvGraphicFramePr>
        <p:xfrm>
          <a:off x="2195513" y="1665288"/>
          <a:ext cx="3522662" cy="2224087"/>
        </p:xfrm>
        <a:graphic>
          <a:graphicData uri="http://schemas.openxmlformats.org/presentationml/2006/ole">
            <mc:AlternateContent xmlns:mc="http://schemas.openxmlformats.org/markup-compatibility/2006">
              <mc:Choice xmlns:v="urn:schemas-microsoft-com:vml" Requires="v">
                <p:oleObj name="Visio" r:id="rId6" imgW="2769870" imgH="1757045" progId="Visio.Drawing.11">
                  <p:embed/>
                </p:oleObj>
              </mc:Choice>
              <mc:Fallback>
                <p:oleObj name="Visio" r:id="rId6" imgW="2769870" imgH="1757045" progId="Visio.Drawing.11">
                  <p:embed/>
                  <p:pic>
                    <p:nvPicPr>
                      <p:cNvPr id="1138711"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1665288"/>
                        <a:ext cx="3522662" cy="222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34706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30FA7-1DF6-C500-58A1-C626D9DB1CE8}"/>
              </a:ext>
            </a:extLst>
          </p:cNvPr>
          <p:cNvSpPr>
            <a:spLocks noGrp="1"/>
          </p:cNvSpPr>
          <p:nvPr>
            <p:ph type="title"/>
          </p:nvPr>
        </p:nvSpPr>
        <p:spPr>
          <a:xfrm>
            <a:off x="323850" y="260350"/>
            <a:ext cx="7668530" cy="720725"/>
          </a:xfrm>
        </p:spPr>
        <p:txBody>
          <a:bodyPr/>
          <a:lstStyle/>
          <a:p>
            <a:r>
              <a:rPr lang="en-US" altLang="zh-CN" sz="3600" dirty="0">
                <a:solidFill>
                  <a:srgbClr val="FF0000"/>
                </a:solidFill>
              </a:rPr>
              <a:t>9.4</a:t>
            </a:r>
            <a:r>
              <a:rPr lang="zh-CN" altLang="en-US" dirty="0"/>
              <a:t> </a:t>
            </a:r>
            <a:r>
              <a:rPr lang="zh-CN" altLang="en-US" sz="3600" dirty="0">
                <a:solidFill>
                  <a:srgbClr val="FF0000"/>
                </a:solidFill>
              </a:rPr>
              <a:t>深度负反馈放大电路的分析计算</a:t>
            </a:r>
            <a:endParaRPr lang="zh-CN" altLang="en-US" dirty="0"/>
          </a:p>
        </p:txBody>
      </p:sp>
      <p:sp>
        <p:nvSpPr>
          <p:cNvPr id="4" name="灯片编号占位符 3">
            <a:extLst>
              <a:ext uri="{FF2B5EF4-FFF2-40B4-BE49-F238E27FC236}">
                <a16:creationId xmlns:a16="http://schemas.microsoft.com/office/drawing/2014/main" id="{A3663DDB-2136-5D7B-C3D9-008C159A0B45}"/>
              </a:ext>
            </a:extLst>
          </p:cNvPr>
          <p:cNvSpPr>
            <a:spLocks noGrp="1"/>
          </p:cNvSpPr>
          <p:nvPr>
            <p:ph type="sldNum" sz="quarter" idx="10"/>
          </p:nvPr>
        </p:nvSpPr>
        <p:spPr/>
        <p:txBody>
          <a:bodyPr/>
          <a:lstStyle/>
          <a:p>
            <a:pPr>
              <a:defRPr/>
            </a:pPr>
            <a:fld id="{2783BF1F-B166-4BB5-BA39-5002077885A0}" type="slidenum">
              <a:rPr lang="zh-CN" altLang="en-US" smtClean="0"/>
              <a:pPr>
                <a:defRPr/>
              </a:pPr>
              <a:t>70</a:t>
            </a:fld>
            <a:endParaRPr lang="en-US" altLang="zh-CN"/>
          </a:p>
        </p:txBody>
      </p:sp>
      <p:sp>
        <p:nvSpPr>
          <p:cNvPr id="3" name="Rectangle 2">
            <a:extLst>
              <a:ext uri="{FF2B5EF4-FFF2-40B4-BE49-F238E27FC236}">
                <a16:creationId xmlns:a16="http://schemas.microsoft.com/office/drawing/2014/main" id="{4AAE66CF-3F93-5F98-33AC-78424F0B2209}"/>
              </a:ext>
            </a:extLst>
          </p:cNvPr>
          <p:cNvSpPr txBox="1">
            <a:spLocks noChangeArrowheads="1"/>
          </p:cNvSpPr>
          <p:nvPr/>
        </p:nvSpPr>
        <p:spPr bwMode="auto">
          <a:xfrm>
            <a:off x="323850" y="1020763"/>
            <a:ext cx="4032250" cy="47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en-US" altLang="zh-CN" sz="2800" b="1" kern="0">
                <a:solidFill>
                  <a:schemeClr val="tx1"/>
                </a:solidFill>
              </a:rPr>
              <a:t>3. </a:t>
            </a:r>
            <a:r>
              <a:rPr lang="zh-CN" altLang="en-US" sz="2800" b="1" kern="0">
                <a:solidFill>
                  <a:schemeClr val="tx1"/>
                </a:solidFill>
              </a:rPr>
              <a:t>电流串联负反馈电路</a:t>
            </a:r>
          </a:p>
        </p:txBody>
      </p:sp>
      <p:graphicFrame>
        <p:nvGraphicFramePr>
          <p:cNvPr id="5" name="Object 6">
            <a:extLst>
              <a:ext uri="{FF2B5EF4-FFF2-40B4-BE49-F238E27FC236}">
                <a16:creationId xmlns:a16="http://schemas.microsoft.com/office/drawing/2014/main" id="{1F7D57C3-92D5-42C3-E8AB-3980910367C4}"/>
              </a:ext>
            </a:extLst>
          </p:cNvPr>
          <p:cNvGraphicFramePr>
            <a:graphicFrameLocks noChangeAspect="1"/>
          </p:cNvGraphicFramePr>
          <p:nvPr/>
        </p:nvGraphicFramePr>
        <p:xfrm>
          <a:off x="347663" y="5156200"/>
          <a:ext cx="1033462" cy="614363"/>
        </p:xfrm>
        <a:graphic>
          <a:graphicData uri="http://schemas.openxmlformats.org/presentationml/2006/ole">
            <mc:AlternateContent xmlns:mc="http://schemas.openxmlformats.org/markup-compatibility/2006">
              <mc:Choice xmlns:v="urn:schemas-microsoft-com:vml" Requires="v">
                <p:oleObj name="Equation" r:id="rId2" imgW="469900" imgH="279400" progId="Equation.DSMT4">
                  <p:embed/>
                </p:oleObj>
              </mc:Choice>
              <mc:Fallback>
                <p:oleObj name="Equation" r:id="rId2" imgW="469900" imgH="279400" progId="Equation.DSMT4">
                  <p:embed/>
                  <p:pic>
                    <p:nvPicPr>
                      <p:cNvPr id="120423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5156200"/>
                        <a:ext cx="1033462"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AutoShape 7">
            <a:extLst>
              <a:ext uri="{FF2B5EF4-FFF2-40B4-BE49-F238E27FC236}">
                <a16:creationId xmlns:a16="http://schemas.microsoft.com/office/drawing/2014/main" id="{E89E3BCF-FF32-F36D-B288-A9E5FD6373E8}"/>
              </a:ext>
            </a:extLst>
          </p:cNvPr>
          <p:cNvSpPr/>
          <p:nvPr/>
        </p:nvSpPr>
        <p:spPr bwMode="auto">
          <a:xfrm>
            <a:off x="1368425" y="4724400"/>
            <a:ext cx="1308100" cy="466725"/>
          </a:xfrm>
          <a:prstGeom prst="borderCallout1">
            <a:avLst>
              <a:gd name="adj1" fmla="val 24491"/>
              <a:gd name="adj2" fmla="val -5824"/>
              <a:gd name="adj3" fmla="val 184014"/>
              <a:gd name="adj4" fmla="val -34954"/>
            </a:avLst>
          </a:prstGeom>
          <a:solidFill>
            <a:srgbClr val="B7FFFF"/>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kumimoji="1" lang="zh-CN" altLang="en-US" b="1">
                <a:solidFill>
                  <a:srgbClr val="000000"/>
                </a:solidFill>
              </a:rPr>
              <a:t>虚短</a:t>
            </a:r>
          </a:p>
        </p:txBody>
      </p:sp>
      <p:graphicFrame>
        <p:nvGraphicFramePr>
          <p:cNvPr id="7" name="Object 8">
            <a:extLst>
              <a:ext uri="{FF2B5EF4-FFF2-40B4-BE49-F238E27FC236}">
                <a16:creationId xmlns:a16="http://schemas.microsoft.com/office/drawing/2014/main" id="{B5B85A5C-530A-AF7E-46C3-042BC4E1E6C2}"/>
              </a:ext>
            </a:extLst>
          </p:cNvPr>
          <p:cNvGraphicFramePr>
            <a:graphicFrameLocks noChangeAspect="1"/>
          </p:cNvGraphicFramePr>
          <p:nvPr/>
        </p:nvGraphicFramePr>
        <p:xfrm>
          <a:off x="4608513" y="1125538"/>
          <a:ext cx="2903537" cy="865187"/>
        </p:xfrm>
        <a:graphic>
          <a:graphicData uri="http://schemas.openxmlformats.org/presentationml/2006/ole">
            <mc:AlternateContent xmlns:mc="http://schemas.openxmlformats.org/markup-compatibility/2006">
              <mc:Choice xmlns:v="urn:schemas-microsoft-com:vml" Requires="v">
                <p:oleObj name="Equation" r:id="rId4" imgW="1320165" imgH="393700" progId="Equation.DSMT4">
                  <p:embed/>
                </p:oleObj>
              </mc:Choice>
              <mc:Fallback>
                <p:oleObj name="Equation" r:id="rId4" imgW="1320165" imgH="393700" progId="Equation.DSMT4">
                  <p:embed/>
                  <p:pic>
                    <p:nvPicPr>
                      <p:cNvPr id="120423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8513" y="1125538"/>
                        <a:ext cx="2903537" cy="865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9">
            <a:extLst>
              <a:ext uri="{FF2B5EF4-FFF2-40B4-BE49-F238E27FC236}">
                <a16:creationId xmlns:a16="http://schemas.microsoft.com/office/drawing/2014/main" id="{2B46F067-1AAC-13CB-E2B0-7A93B04CC595}"/>
              </a:ext>
            </a:extLst>
          </p:cNvPr>
          <p:cNvGraphicFramePr>
            <a:graphicFrameLocks noChangeAspect="1"/>
          </p:cNvGraphicFramePr>
          <p:nvPr/>
        </p:nvGraphicFramePr>
        <p:xfrm>
          <a:off x="1763713" y="5192713"/>
          <a:ext cx="1536700" cy="614362"/>
        </p:xfrm>
        <a:graphic>
          <a:graphicData uri="http://schemas.openxmlformats.org/presentationml/2006/ole">
            <mc:AlternateContent xmlns:mc="http://schemas.openxmlformats.org/markup-compatibility/2006">
              <mc:Choice xmlns:v="urn:schemas-microsoft-com:vml" Requires="v">
                <p:oleObj name="Equation" r:id="rId6" imgW="698500" imgH="279400" progId="Equation.DSMT4">
                  <p:embed/>
                </p:oleObj>
              </mc:Choice>
              <mc:Fallback>
                <p:oleObj name="Equation" r:id="rId6" imgW="698500" imgH="279400" progId="Equation.DSMT4">
                  <p:embed/>
                  <p:pic>
                    <p:nvPicPr>
                      <p:cNvPr id="120423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713" y="5192713"/>
                        <a:ext cx="1536700" cy="614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0">
            <a:extLst>
              <a:ext uri="{FF2B5EF4-FFF2-40B4-BE49-F238E27FC236}">
                <a16:creationId xmlns:a16="http://schemas.microsoft.com/office/drawing/2014/main" id="{310D4D6E-5436-1682-138C-4FC6B72D34BA}"/>
              </a:ext>
            </a:extLst>
          </p:cNvPr>
          <p:cNvGraphicFramePr>
            <a:graphicFrameLocks noChangeAspect="1"/>
          </p:cNvGraphicFramePr>
          <p:nvPr/>
        </p:nvGraphicFramePr>
        <p:xfrm>
          <a:off x="4357688" y="2170113"/>
          <a:ext cx="1657350" cy="676275"/>
        </p:xfrm>
        <a:graphic>
          <a:graphicData uri="http://schemas.openxmlformats.org/presentationml/2006/ole">
            <mc:AlternateContent xmlns:mc="http://schemas.openxmlformats.org/markup-compatibility/2006">
              <mc:Choice xmlns:v="urn:schemas-microsoft-com:vml" Requires="v">
                <p:oleObj name="Equation" r:id="rId8" imgW="673100" imgH="279400" progId="Equation.DSMT4">
                  <p:embed/>
                </p:oleObj>
              </mc:Choice>
              <mc:Fallback>
                <p:oleObj name="Equation" r:id="rId8" imgW="673100" imgH="279400" progId="Equation.DSMT4">
                  <p:embed/>
                  <p:pic>
                    <p:nvPicPr>
                      <p:cNvPr id="1204234"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7688" y="2170113"/>
                        <a:ext cx="1657350" cy="676275"/>
                      </a:xfrm>
                      <a:prstGeom prst="rect">
                        <a:avLst/>
                      </a:prstGeom>
                      <a:solidFill>
                        <a:srgbClr val="B7FFFF"/>
                      </a:solidFill>
                    </p:spPr>
                  </p:pic>
                </p:oleObj>
              </mc:Fallback>
            </mc:AlternateContent>
          </a:graphicData>
        </a:graphic>
      </p:graphicFrame>
      <p:graphicFrame>
        <p:nvGraphicFramePr>
          <p:cNvPr id="10" name="Object 11">
            <a:extLst>
              <a:ext uri="{FF2B5EF4-FFF2-40B4-BE49-F238E27FC236}">
                <a16:creationId xmlns:a16="http://schemas.microsoft.com/office/drawing/2014/main" id="{22FC095E-A83A-373D-F416-93D972FBBC84}"/>
              </a:ext>
            </a:extLst>
          </p:cNvPr>
          <p:cNvGraphicFramePr>
            <a:graphicFrameLocks noChangeAspect="1"/>
          </p:cNvGraphicFramePr>
          <p:nvPr/>
        </p:nvGraphicFramePr>
        <p:xfrm>
          <a:off x="4176713" y="3213100"/>
          <a:ext cx="4494212" cy="2317750"/>
        </p:xfrm>
        <a:graphic>
          <a:graphicData uri="http://schemas.openxmlformats.org/presentationml/2006/ole">
            <mc:AlternateContent xmlns:mc="http://schemas.openxmlformats.org/markup-compatibility/2006">
              <mc:Choice xmlns:v="urn:schemas-microsoft-com:vml" Requires="v">
                <p:oleObj name="Equation" r:id="rId10" imgW="2044700" imgH="1054100" progId="Equation.DSMT4">
                  <p:embed/>
                </p:oleObj>
              </mc:Choice>
              <mc:Fallback>
                <p:oleObj name="Equation" r:id="rId10" imgW="2044700" imgH="1054100" progId="Equation.DSMT4">
                  <p:embed/>
                  <p:pic>
                    <p:nvPicPr>
                      <p:cNvPr id="1204235"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6713" y="3213100"/>
                        <a:ext cx="4494212" cy="231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AutoShape 12">
            <a:extLst>
              <a:ext uri="{FF2B5EF4-FFF2-40B4-BE49-F238E27FC236}">
                <a16:creationId xmlns:a16="http://schemas.microsoft.com/office/drawing/2014/main" id="{DF4EE0FD-15C0-025A-60DE-C800D4909E84}"/>
              </a:ext>
            </a:extLst>
          </p:cNvPr>
          <p:cNvSpPr/>
          <p:nvPr/>
        </p:nvSpPr>
        <p:spPr bwMode="auto">
          <a:xfrm>
            <a:off x="6373813" y="2097088"/>
            <a:ext cx="2554287" cy="1196975"/>
          </a:xfrm>
          <a:prstGeom prst="borderCallout1">
            <a:avLst>
              <a:gd name="adj1" fmla="val 9551"/>
              <a:gd name="adj2" fmla="val -2981"/>
              <a:gd name="adj3" fmla="val 45755"/>
              <a:gd name="adj4" fmla="val -12866"/>
            </a:avLst>
          </a:prstGeom>
          <a:solidFill>
            <a:srgbClr val="B7FFFF"/>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kumimoji="1" lang="zh-CN" altLang="en-US">
                <a:solidFill>
                  <a:srgbClr val="000000"/>
                </a:solidFill>
              </a:rPr>
              <a:t>分立元件电路中，不是负载电阻上的电流</a:t>
            </a:r>
          </a:p>
        </p:txBody>
      </p:sp>
      <p:graphicFrame>
        <p:nvGraphicFramePr>
          <p:cNvPr id="12" name="Object 14">
            <a:extLst>
              <a:ext uri="{FF2B5EF4-FFF2-40B4-BE49-F238E27FC236}">
                <a16:creationId xmlns:a16="http://schemas.microsoft.com/office/drawing/2014/main" id="{A3C372ED-5D12-08F0-DE06-2B181C36A214}"/>
              </a:ext>
            </a:extLst>
          </p:cNvPr>
          <p:cNvGraphicFramePr>
            <a:graphicFrameLocks noChangeAspect="1"/>
          </p:cNvGraphicFramePr>
          <p:nvPr/>
        </p:nvGraphicFramePr>
        <p:xfrm>
          <a:off x="395288" y="1484313"/>
          <a:ext cx="3490912" cy="2922587"/>
        </p:xfrm>
        <a:graphic>
          <a:graphicData uri="http://schemas.openxmlformats.org/presentationml/2006/ole">
            <mc:AlternateContent xmlns:mc="http://schemas.openxmlformats.org/markup-compatibility/2006">
              <mc:Choice xmlns:v="urn:schemas-microsoft-com:vml" Requires="v">
                <p:oleObj name="Visio" r:id="rId12" imgW="2536825" imgH="2124710" progId="Visio.Drawing.11">
                  <p:embed/>
                </p:oleObj>
              </mc:Choice>
              <mc:Fallback>
                <p:oleObj name="Visio" r:id="rId12" imgW="2536825" imgH="2124710" progId="Visio.Drawing.11">
                  <p:embed/>
                  <p:pic>
                    <p:nvPicPr>
                      <p:cNvPr id="1204238"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288" y="1484313"/>
                        <a:ext cx="3490912" cy="292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82341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autoUpdateAnimBg="0"/>
      <p:bldP spid="11" grpId="0" bldLvl="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30FA7-1DF6-C500-58A1-C626D9DB1CE8}"/>
              </a:ext>
            </a:extLst>
          </p:cNvPr>
          <p:cNvSpPr>
            <a:spLocks noGrp="1"/>
          </p:cNvSpPr>
          <p:nvPr>
            <p:ph type="title"/>
          </p:nvPr>
        </p:nvSpPr>
        <p:spPr>
          <a:xfrm>
            <a:off x="323850" y="260350"/>
            <a:ext cx="7668530" cy="720725"/>
          </a:xfrm>
        </p:spPr>
        <p:txBody>
          <a:bodyPr/>
          <a:lstStyle/>
          <a:p>
            <a:r>
              <a:rPr lang="en-US" altLang="zh-CN" sz="3600" dirty="0">
                <a:solidFill>
                  <a:srgbClr val="FF0000"/>
                </a:solidFill>
              </a:rPr>
              <a:t>9.4</a:t>
            </a:r>
            <a:r>
              <a:rPr lang="zh-CN" altLang="en-US" dirty="0"/>
              <a:t> </a:t>
            </a:r>
            <a:r>
              <a:rPr lang="zh-CN" altLang="en-US" sz="3600" dirty="0">
                <a:solidFill>
                  <a:srgbClr val="FF0000"/>
                </a:solidFill>
              </a:rPr>
              <a:t>深度负反馈放大电路的分析计算</a:t>
            </a:r>
            <a:endParaRPr lang="zh-CN" altLang="en-US" dirty="0"/>
          </a:p>
        </p:txBody>
      </p:sp>
      <p:sp>
        <p:nvSpPr>
          <p:cNvPr id="4" name="灯片编号占位符 3">
            <a:extLst>
              <a:ext uri="{FF2B5EF4-FFF2-40B4-BE49-F238E27FC236}">
                <a16:creationId xmlns:a16="http://schemas.microsoft.com/office/drawing/2014/main" id="{A3663DDB-2136-5D7B-C3D9-008C159A0B45}"/>
              </a:ext>
            </a:extLst>
          </p:cNvPr>
          <p:cNvSpPr>
            <a:spLocks noGrp="1"/>
          </p:cNvSpPr>
          <p:nvPr>
            <p:ph type="sldNum" sz="quarter" idx="10"/>
          </p:nvPr>
        </p:nvSpPr>
        <p:spPr/>
        <p:txBody>
          <a:bodyPr/>
          <a:lstStyle/>
          <a:p>
            <a:pPr>
              <a:defRPr/>
            </a:pPr>
            <a:fld id="{2783BF1F-B166-4BB5-BA39-5002077885A0}" type="slidenum">
              <a:rPr lang="zh-CN" altLang="en-US" smtClean="0"/>
              <a:pPr>
                <a:defRPr/>
              </a:pPr>
              <a:t>71</a:t>
            </a:fld>
            <a:endParaRPr lang="en-US" altLang="zh-CN"/>
          </a:p>
        </p:txBody>
      </p:sp>
      <p:sp>
        <p:nvSpPr>
          <p:cNvPr id="3" name="Rectangle 3">
            <a:extLst>
              <a:ext uri="{FF2B5EF4-FFF2-40B4-BE49-F238E27FC236}">
                <a16:creationId xmlns:a16="http://schemas.microsoft.com/office/drawing/2014/main" id="{F003CFC0-82DD-6474-8155-6CC459AE62A4}"/>
              </a:ext>
            </a:extLst>
          </p:cNvPr>
          <p:cNvSpPr txBox="1">
            <a:spLocks noChangeArrowheads="1"/>
          </p:cNvSpPr>
          <p:nvPr/>
        </p:nvSpPr>
        <p:spPr bwMode="auto">
          <a:xfrm>
            <a:off x="323850" y="955675"/>
            <a:ext cx="3816350" cy="411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en-US" altLang="zh-CN" sz="2400" b="1" kern="0">
                <a:solidFill>
                  <a:schemeClr val="tx1"/>
                </a:solidFill>
              </a:rPr>
              <a:t>4. </a:t>
            </a:r>
            <a:r>
              <a:rPr lang="zh-CN" altLang="en-US" sz="2400" b="1" kern="0">
                <a:solidFill>
                  <a:schemeClr val="tx1"/>
                </a:solidFill>
              </a:rPr>
              <a:t>电流并联负反馈电路</a:t>
            </a:r>
          </a:p>
        </p:txBody>
      </p:sp>
      <p:graphicFrame>
        <p:nvGraphicFramePr>
          <p:cNvPr id="5" name="Object 4">
            <a:extLst>
              <a:ext uri="{FF2B5EF4-FFF2-40B4-BE49-F238E27FC236}">
                <a16:creationId xmlns:a16="http://schemas.microsoft.com/office/drawing/2014/main" id="{7FE1B4BA-8ADE-6EE1-95DC-4FB3ECD54F05}"/>
              </a:ext>
            </a:extLst>
          </p:cNvPr>
          <p:cNvGraphicFramePr>
            <a:graphicFrameLocks noChangeAspect="1"/>
          </p:cNvGraphicFramePr>
          <p:nvPr/>
        </p:nvGraphicFramePr>
        <p:xfrm>
          <a:off x="4716463" y="3943350"/>
          <a:ext cx="3100387" cy="530225"/>
        </p:xfrm>
        <a:graphic>
          <a:graphicData uri="http://schemas.openxmlformats.org/presentationml/2006/ole">
            <mc:AlternateContent xmlns:mc="http://schemas.openxmlformats.org/markup-compatibility/2006">
              <mc:Choice xmlns:v="urn:schemas-microsoft-com:vml" Requires="v">
                <p:oleObj name="Equation" r:id="rId2" imgW="1409065" imgH="241300" progId="Equation.DSMT4">
                  <p:embed/>
                </p:oleObj>
              </mc:Choice>
              <mc:Fallback>
                <p:oleObj name="Equation" r:id="rId2" imgW="1409065" imgH="241300" progId="Equation.DSMT4">
                  <p:embed/>
                  <p:pic>
                    <p:nvPicPr>
                      <p:cNvPr id="113971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3943350"/>
                        <a:ext cx="3100387"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7">
            <a:extLst>
              <a:ext uri="{FF2B5EF4-FFF2-40B4-BE49-F238E27FC236}">
                <a16:creationId xmlns:a16="http://schemas.microsoft.com/office/drawing/2014/main" id="{5E40F9D8-3B33-BB97-3E58-F2C74BD4BF5C}"/>
              </a:ext>
            </a:extLst>
          </p:cNvPr>
          <p:cNvGraphicFramePr>
            <a:graphicFrameLocks noChangeAspect="1"/>
          </p:cNvGraphicFramePr>
          <p:nvPr/>
        </p:nvGraphicFramePr>
        <p:xfrm>
          <a:off x="2376488" y="3968750"/>
          <a:ext cx="1368425" cy="474663"/>
        </p:xfrm>
        <a:graphic>
          <a:graphicData uri="http://schemas.openxmlformats.org/presentationml/2006/ole">
            <mc:AlternateContent xmlns:mc="http://schemas.openxmlformats.org/markup-compatibility/2006">
              <mc:Choice xmlns:v="urn:schemas-microsoft-com:vml" Requires="v">
                <p:oleObj name="Equation" r:id="rId4" imgW="622300" imgH="215900" progId="Equation.DSMT4">
                  <p:embed/>
                </p:oleObj>
              </mc:Choice>
              <mc:Fallback>
                <p:oleObj name="Equation" r:id="rId4" imgW="622300" imgH="215900" progId="Equation.DSMT4">
                  <p:embed/>
                  <p:pic>
                    <p:nvPicPr>
                      <p:cNvPr id="113971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6488" y="3968750"/>
                        <a:ext cx="1368425" cy="474663"/>
                      </a:xfrm>
                      <a:prstGeom prst="rect">
                        <a:avLst/>
                      </a:prstGeom>
                      <a:solidFill>
                        <a:srgbClr val="B7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a:extLst>
              <a:ext uri="{FF2B5EF4-FFF2-40B4-BE49-F238E27FC236}">
                <a16:creationId xmlns:a16="http://schemas.microsoft.com/office/drawing/2014/main" id="{E01BE4BF-E812-6D58-09D3-44273A8D346A}"/>
              </a:ext>
            </a:extLst>
          </p:cNvPr>
          <p:cNvGraphicFramePr>
            <a:graphicFrameLocks noChangeAspect="1"/>
          </p:cNvGraphicFramePr>
          <p:nvPr/>
        </p:nvGraphicFramePr>
        <p:xfrm>
          <a:off x="3384550" y="4616450"/>
          <a:ext cx="2486025" cy="922338"/>
        </p:xfrm>
        <a:graphic>
          <a:graphicData uri="http://schemas.openxmlformats.org/presentationml/2006/ole">
            <mc:AlternateContent xmlns:mc="http://schemas.openxmlformats.org/markup-compatibility/2006">
              <mc:Choice xmlns:v="urn:schemas-microsoft-com:vml" Requires="v">
                <p:oleObj name="Equation" r:id="rId6" imgW="1130300" imgH="419100" progId="Equation.DSMT4">
                  <p:embed/>
                </p:oleObj>
              </mc:Choice>
              <mc:Fallback>
                <p:oleObj name="Equation" r:id="rId6" imgW="1130300" imgH="419100" progId="Equation.DSMT4">
                  <p:embed/>
                  <p:pic>
                    <p:nvPicPr>
                      <p:cNvPr id="113972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4550" y="4616450"/>
                        <a:ext cx="2486025" cy="922338"/>
                      </a:xfrm>
                      <a:prstGeom prst="rect">
                        <a:avLst/>
                      </a:prstGeom>
                      <a:solidFill>
                        <a:srgbClr val="B7FFFF"/>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3">
            <a:extLst>
              <a:ext uri="{FF2B5EF4-FFF2-40B4-BE49-F238E27FC236}">
                <a16:creationId xmlns:a16="http://schemas.microsoft.com/office/drawing/2014/main" id="{984914C5-F709-5D51-603C-7F7A56931D79}"/>
              </a:ext>
            </a:extLst>
          </p:cNvPr>
          <p:cNvGraphicFramePr>
            <a:graphicFrameLocks noChangeAspect="1"/>
          </p:cNvGraphicFramePr>
          <p:nvPr/>
        </p:nvGraphicFramePr>
        <p:xfrm>
          <a:off x="2555875" y="1412875"/>
          <a:ext cx="4200525" cy="2393950"/>
        </p:xfrm>
        <a:graphic>
          <a:graphicData uri="http://schemas.openxmlformats.org/presentationml/2006/ole">
            <mc:AlternateContent xmlns:mc="http://schemas.openxmlformats.org/markup-compatibility/2006">
              <mc:Choice xmlns:v="urn:schemas-microsoft-com:vml" Requires="v">
                <p:oleObj name="Visio" r:id="rId8" imgW="3048000" imgH="1739265" progId="Visio.Drawing.11">
                  <p:embed/>
                </p:oleObj>
              </mc:Choice>
              <mc:Fallback>
                <p:oleObj name="Visio" r:id="rId8" imgW="3048000" imgH="1739265" progId="Visio.Drawing.11">
                  <p:embed/>
                  <p:pic>
                    <p:nvPicPr>
                      <p:cNvPr id="1139735"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5875" y="1412875"/>
                        <a:ext cx="4200525" cy="239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文本框 9">
            <a:extLst>
              <a:ext uri="{FF2B5EF4-FFF2-40B4-BE49-F238E27FC236}">
                <a16:creationId xmlns:a16="http://schemas.microsoft.com/office/drawing/2014/main" id="{E507C0E5-FE92-A669-689B-F059C8753563}"/>
              </a:ext>
            </a:extLst>
          </p:cNvPr>
          <p:cNvSpPr txBox="1"/>
          <p:nvPr/>
        </p:nvSpPr>
        <p:spPr>
          <a:xfrm>
            <a:off x="2153351" y="6135945"/>
            <a:ext cx="5126223" cy="461665"/>
          </a:xfrm>
          <a:prstGeom prst="rect">
            <a:avLst/>
          </a:prstGeom>
          <a:solidFill>
            <a:srgbClr val="FFFF00"/>
          </a:solidFill>
        </p:spPr>
        <p:txBody>
          <a:bodyPr wrap="square" rtlCol="0" anchor="t">
            <a:spAutoFit/>
          </a:bodyPr>
          <a:lstStyle/>
          <a:p>
            <a:r>
              <a:rPr lang="zh-CN" altLang="en-US"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引入并联负反馈使</a:t>
            </a:r>
            <a:r>
              <a:rPr lang="en-US" altLang="zh-CN" b="1" i="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R</a:t>
            </a:r>
            <a:r>
              <a:rPr lang="en-US" altLang="zh-CN" b="1" baseline="-25000"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if</a:t>
            </a:r>
            <a:r>
              <a:rPr lang="zh-CN" altLang="en-US"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（或</a:t>
            </a:r>
            <a:r>
              <a:rPr lang="en-US" altLang="zh-CN" b="1" i="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R</a:t>
            </a:r>
            <a:r>
              <a:rPr lang="en-US" altLang="zh-CN" b="1" baseline="-25000"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if</a:t>
            </a:r>
            <a:r>
              <a:rPr lang="en-US" altLang="zh-CN"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a:t>
            </a:r>
            <a:r>
              <a:rPr lang="zh-CN" altLang="en-US"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a:t>
            </a:r>
            <a:r>
              <a:rPr lang="en-US" altLang="zh-CN" b="1" dirty="0">
                <a:solidFill>
                  <a:srgbClr val="FF0000"/>
                </a:solidFill>
                <a:latin typeface="Times New Roman" panose="02020603050405020304" pitchFamily="18" charset="0"/>
                <a:ea typeface="思源宋体 Heavy" panose="02020900000000000000" charset="-122"/>
                <a:cs typeface="Times New Roman" panose="02020603050405020304" pitchFamily="18" charset="0"/>
                <a:sym typeface="+mn-ea"/>
              </a:rPr>
              <a:t>→0</a:t>
            </a:r>
          </a:p>
        </p:txBody>
      </p:sp>
    </p:spTree>
    <p:extLst>
      <p:ext uri="{BB962C8B-B14F-4D97-AF65-F5344CB8AC3E}">
        <p14:creationId xmlns:p14="http://schemas.microsoft.com/office/powerpoint/2010/main" val="127051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p:tgtEl>
                                          <p:spTgt spid="10"/>
                                        </p:tgtEl>
                                        <p:attrNameLst>
                                          <p:attrName>ppt_y</p:attrName>
                                        </p:attrNameLst>
                                      </p:cBhvr>
                                      <p:tavLst>
                                        <p:tav tm="0">
                                          <p:val>
                                            <p:strVal val="#ppt_y+#ppt_h*1.125000"/>
                                          </p:val>
                                        </p:tav>
                                        <p:tav tm="100000">
                                          <p:val>
                                            <p:strVal val="#ppt_y"/>
                                          </p:val>
                                        </p:tav>
                                      </p:tavLst>
                                    </p:anim>
                                    <p:animEffect transition="in" filter="wipe(up)">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30FA7-1DF6-C500-58A1-C626D9DB1CE8}"/>
              </a:ext>
            </a:extLst>
          </p:cNvPr>
          <p:cNvSpPr>
            <a:spLocks noGrp="1"/>
          </p:cNvSpPr>
          <p:nvPr>
            <p:ph type="title"/>
          </p:nvPr>
        </p:nvSpPr>
        <p:spPr>
          <a:xfrm>
            <a:off x="323850" y="260350"/>
            <a:ext cx="7668530" cy="720725"/>
          </a:xfrm>
        </p:spPr>
        <p:txBody>
          <a:bodyPr/>
          <a:lstStyle/>
          <a:p>
            <a:r>
              <a:rPr lang="zh-CN" altLang="en-US" dirty="0"/>
              <a:t>深度负反馈下四种组态电压放大倍数</a:t>
            </a:r>
          </a:p>
        </p:txBody>
      </p:sp>
      <p:sp>
        <p:nvSpPr>
          <p:cNvPr id="4" name="灯片编号占位符 3">
            <a:extLst>
              <a:ext uri="{FF2B5EF4-FFF2-40B4-BE49-F238E27FC236}">
                <a16:creationId xmlns:a16="http://schemas.microsoft.com/office/drawing/2014/main" id="{A3663DDB-2136-5D7B-C3D9-008C159A0B45}"/>
              </a:ext>
            </a:extLst>
          </p:cNvPr>
          <p:cNvSpPr>
            <a:spLocks noGrp="1"/>
          </p:cNvSpPr>
          <p:nvPr>
            <p:ph type="sldNum" sz="quarter" idx="10"/>
          </p:nvPr>
        </p:nvSpPr>
        <p:spPr/>
        <p:txBody>
          <a:bodyPr/>
          <a:lstStyle/>
          <a:p>
            <a:pPr>
              <a:defRPr/>
            </a:pPr>
            <a:fld id="{2783BF1F-B166-4BB5-BA39-5002077885A0}" type="slidenum">
              <a:rPr lang="zh-CN" altLang="en-US" smtClean="0"/>
              <a:pPr>
                <a:defRPr/>
              </a:pPr>
              <a:t>72</a:t>
            </a:fld>
            <a:endParaRPr lang="en-US" altLang="zh-CN"/>
          </a:p>
        </p:txBody>
      </p:sp>
      <mc:AlternateContent xmlns:mc="http://schemas.openxmlformats.org/markup-compatibility/2006">
        <mc:Choice xmlns:a14="http://schemas.microsoft.com/office/drawing/2010/main" Requires="a14">
          <p:graphicFrame>
            <p:nvGraphicFramePr>
              <p:cNvPr id="11" name="表格 11">
                <a:extLst>
                  <a:ext uri="{FF2B5EF4-FFF2-40B4-BE49-F238E27FC236}">
                    <a16:creationId xmlns:a16="http://schemas.microsoft.com/office/drawing/2014/main" id="{43D97516-7BF2-74A6-7092-26C007C74013}"/>
                  </a:ext>
                </a:extLst>
              </p:cNvPr>
              <p:cNvGraphicFramePr>
                <a:graphicFrameLocks noGrp="1"/>
              </p:cNvGraphicFramePr>
              <p:nvPr>
                <p:extLst>
                  <p:ext uri="{D42A27DB-BD31-4B8C-83A1-F6EECF244321}">
                    <p14:modId xmlns:p14="http://schemas.microsoft.com/office/powerpoint/2010/main" val="2204752231"/>
                  </p:ext>
                </p:extLst>
              </p:nvPr>
            </p:nvGraphicFramePr>
            <p:xfrm>
              <a:off x="611560" y="1376772"/>
              <a:ext cx="8244916" cy="4176464"/>
            </p:xfrm>
            <a:graphic>
              <a:graphicData uri="http://schemas.openxmlformats.org/drawingml/2006/table">
                <a:tbl>
                  <a:tblPr firstRow="1" bandRow="1">
                    <a:tableStyleId>{5C22544A-7EE6-4342-B048-85BDC9FD1C3A}</a:tableStyleId>
                  </a:tblPr>
                  <a:tblGrid>
                    <a:gridCol w="4122458">
                      <a:extLst>
                        <a:ext uri="{9D8B030D-6E8A-4147-A177-3AD203B41FA5}">
                          <a16:colId xmlns:a16="http://schemas.microsoft.com/office/drawing/2014/main" val="4006118093"/>
                        </a:ext>
                      </a:extLst>
                    </a:gridCol>
                    <a:gridCol w="4122458">
                      <a:extLst>
                        <a:ext uri="{9D8B030D-6E8A-4147-A177-3AD203B41FA5}">
                          <a16:colId xmlns:a16="http://schemas.microsoft.com/office/drawing/2014/main" val="4226948016"/>
                        </a:ext>
                      </a:extLst>
                    </a:gridCol>
                  </a:tblGrid>
                  <a:tr h="872520">
                    <a:tc>
                      <a:txBody>
                        <a:bodyPr/>
                        <a:lstStyle/>
                        <a:p>
                          <a:pPr algn="ctr"/>
                          <a:r>
                            <a:rPr lang="zh-CN" altLang="en-US" sz="2800" dirty="0">
                              <a:solidFill>
                                <a:schemeClr val="tx1"/>
                              </a:solidFill>
                            </a:rPr>
                            <a:t>反馈组态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𝑨</m:t>
                                  </m:r>
                                </m:e>
                                <m:sub>
                                  <m:r>
                                    <a:rPr lang="en-US" altLang="zh-CN" sz="2800" b="1" i="1" smtClean="0">
                                      <a:solidFill>
                                        <a:schemeClr val="tx1"/>
                                      </a:solidFill>
                                      <a:latin typeface="Cambria Math" panose="02040503050406030204" pitchFamily="18" charset="0"/>
                                    </a:rPr>
                                    <m:t>𝒖𝒇</m:t>
                                  </m:r>
                                </m:sub>
                              </m:sSub>
                            </m:oMath>
                          </a14:m>
                          <a:r>
                            <a:rPr lang="zh-CN" altLang="en-US" sz="2800" dirty="0">
                              <a:solidFill>
                                <a:schemeClr val="tx1"/>
                              </a:solidFill>
                            </a:rPr>
                            <a:t>或者</a:t>
                          </a:r>
                          <a14:m>
                            <m:oMath xmlns:m="http://schemas.openxmlformats.org/officeDocument/2006/math">
                              <m:sSub>
                                <m:sSubPr>
                                  <m:ctrlPr>
                                    <a:rPr lang="en-US" altLang="zh-CN" sz="2800" i="1" smtClean="0">
                                      <a:solidFill>
                                        <a:schemeClr val="tx1"/>
                                      </a:solidFill>
                                      <a:latin typeface="Cambria Math" panose="02040503050406030204" pitchFamily="18" charset="0"/>
                                    </a:rPr>
                                  </m:ctrlPr>
                                </m:sSubPr>
                                <m:e>
                                  <m:r>
                                    <a:rPr lang="en-US" altLang="zh-CN" sz="2800" b="1" i="1" smtClean="0">
                                      <a:solidFill>
                                        <a:schemeClr val="tx1"/>
                                      </a:solidFill>
                                      <a:latin typeface="Cambria Math" panose="02040503050406030204" pitchFamily="18" charset="0"/>
                                    </a:rPr>
                                    <m:t>𝑨</m:t>
                                  </m:r>
                                </m:e>
                                <m:sub>
                                  <m:r>
                                    <a:rPr lang="en-US" altLang="zh-CN" sz="2800" b="1" i="1" smtClean="0">
                                      <a:solidFill>
                                        <a:schemeClr val="tx1"/>
                                      </a:solidFill>
                                      <a:latin typeface="Cambria Math" panose="02040503050406030204" pitchFamily="18" charset="0"/>
                                    </a:rPr>
                                    <m:t>𝒖</m:t>
                                  </m:r>
                                  <m:r>
                                    <m:rPr>
                                      <m:sty m:val="p"/>
                                    </m:rPr>
                                    <a:rPr lang="en-US" altLang="zh-CN" sz="2800" b="1" i="1" smtClean="0">
                                      <a:solidFill>
                                        <a:schemeClr val="tx1"/>
                                      </a:solidFill>
                                      <a:latin typeface="Cambria Math" panose="02040503050406030204" pitchFamily="18" charset="0"/>
                                    </a:rPr>
                                    <m:t>s</m:t>
                                  </m:r>
                                  <m:r>
                                    <a:rPr lang="en-US" altLang="zh-CN" sz="2800" b="1" i="1" smtClean="0">
                                      <a:solidFill>
                                        <a:schemeClr val="tx1"/>
                                      </a:solidFill>
                                      <a:latin typeface="Cambria Math" panose="02040503050406030204" pitchFamily="18" charset="0"/>
                                    </a:rPr>
                                    <m:t>𝒇</m:t>
                                  </m:r>
                                </m:sub>
                              </m:sSub>
                            </m:oMath>
                          </a14:m>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9159640"/>
                      </a:ext>
                    </a:extLst>
                  </a:tr>
                  <a:tr h="825986">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7759584"/>
                      </a:ext>
                    </a:extLst>
                  </a:tr>
                  <a:tr h="825986">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2676001"/>
                      </a:ext>
                    </a:extLst>
                  </a:tr>
                  <a:tr h="825986">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5218185"/>
                      </a:ext>
                    </a:extLst>
                  </a:tr>
                  <a:tr h="825986">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471458"/>
                      </a:ext>
                    </a:extLst>
                  </a:tr>
                </a:tbl>
              </a:graphicData>
            </a:graphic>
          </p:graphicFrame>
        </mc:Choice>
        <mc:Fallback>
          <p:graphicFrame>
            <p:nvGraphicFramePr>
              <p:cNvPr id="11" name="表格 11">
                <a:extLst>
                  <a:ext uri="{FF2B5EF4-FFF2-40B4-BE49-F238E27FC236}">
                    <a16:creationId xmlns:a16="http://schemas.microsoft.com/office/drawing/2014/main" id="{43D97516-7BF2-74A6-7092-26C007C74013}"/>
                  </a:ext>
                </a:extLst>
              </p:cNvPr>
              <p:cNvGraphicFramePr>
                <a:graphicFrameLocks noGrp="1"/>
              </p:cNvGraphicFramePr>
              <p:nvPr>
                <p:extLst>
                  <p:ext uri="{D42A27DB-BD31-4B8C-83A1-F6EECF244321}">
                    <p14:modId xmlns:p14="http://schemas.microsoft.com/office/powerpoint/2010/main" val="2204752231"/>
                  </p:ext>
                </p:extLst>
              </p:nvPr>
            </p:nvGraphicFramePr>
            <p:xfrm>
              <a:off x="611560" y="1376772"/>
              <a:ext cx="8244916" cy="4176464"/>
            </p:xfrm>
            <a:graphic>
              <a:graphicData uri="http://schemas.openxmlformats.org/drawingml/2006/table">
                <a:tbl>
                  <a:tblPr firstRow="1" bandRow="1">
                    <a:tableStyleId>{5C22544A-7EE6-4342-B048-85BDC9FD1C3A}</a:tableStyleId>
                  </a:tblPr>
                  <a:tblGrid>
                    <a:gridCol w="4122458">
                      <a:extLst>
                        <a:ext uri="{9D8B030D-6E8A-4147-A177-3AD203B41FA5}">
                          <a16:colId xmlns:a16="http://schemas.microsoft.com/office/drawing/2014/main" val="4006118093"/>
                        </a:ext>
                      </a:extLst>
                    </a:gridCol>
                    <a:gridCol w="4122458">
                      <a:extLst>
                        <a:ext uri="{9D8B030D-6E8A-4147-A177-3AD203B41FA5}">
                          <a16:colId xmlns:a16="http://schemas.microsoft.com/office/drawing/2014/main" val="4226948016"/>
                        </a:ext>
                      </a:extLst>
                    </a:gridCol>
                  </a:tblGrid>
                  <a:tr h="872520">
                    <a:tc>
                      <a:txBody>
                        <a:bodyPr/>
                        <a:lstStyle/>
                        <a:p>
                          <a:pPr algn="ctr"/>
                          <a:r>
                            <a:rPr lang="zh-CN" altLang="en-US" sz="2800" dirty="0">
                              <a:solidFill>
                                <a:schemeClr val="tx1"/>
                              </a:solidFill>
                            </a:rPr>
                            <a:t>反馈组态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00296" t="-699" r="-296" b="-381818"/>
                          </a:stretch>
                        </a:blipFill>
                      </a:tcPr>
                    </a:tc>
                    <a:extLst>
                      <a:ext uri="{0D108BD9-81ED-4DB2-BD59-A6C34878D82A}">
                        <a16:rowId xmlns:a16="http://schemas.microsoft.com/office/drawing/2014/main" val="3899159640"/>
                      </a:ext>
                    </a:extLst>
                  </a:tr>
                  <a:tr h="825986">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7759584"/>
                      </a:ext>
                    </a:extLst>
                  </a:tr>
                  <a:tr h="825986">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2676001"/>
                      </a:ext>
                    </a:extLst>
                  </a:tr>
                  <a:tr h="825986">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5218185"/>
                      </a:ext>
                    </a:extLst>
                  </a:tr>
                  <a:tr h="825986">
                    <a:tc>
                      <a:txBody>
                        <a:bodyPr/>
                        <a:lstStyle/>
                        <a:p>
                          <a:pPr algn="ctr"/>
                          <a:endParaRPr lang="zh-CN" altLang="en-US" sz="2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471458"/>
                      </a:ext>
                    </a:extLst>
                  </a:tr>
                </a:tbl>
              </a:graphicData>
            </a:graphic>
          </p:graphicFrame>
        </mc:Fallback>
      </mc:AlternateContent>
      <p:graphicFrame>
        <p:nvGraphicFramePr>
          <p:cNvPr id="12" name="对象 11">
            <a:extLst>
              <a:ext uri="{FF2B5EF4-FFF2-40B4-BE49-F238E27FC236}">
                <a16:creationId xmlns:a16="http://schemas.microsoft.com/office/drawing/2014/main" id="{D06F4BF0-623E-B749-B83B-296C77574004}"/>
              </a:ext>
            </a:extLst>
          </p:cNvPr>
          <p:cNvGraphicFramePr>
            <a:graphicFrameLocks noChangeAspect="1"/>
          </p:cNvGraphicFramePr>
          <p:nvPr>
            <p:extLst>
              <p:ext uri="{D42A27DB-BD31-4B8C-83A1-F6EECF244321}">
                <p14:modId xmlns:p14="http://schemas.microsoft.com/office/powerpoint/2010/main" val="8001934"/>
              </p:ext>
            </p:extLst>
          </p:nvPr>
        </p:nvGraphicFramePr>
        <p:xfrm>
          <a:off x="5813298" y="2311810"/>
          <a:ext cx="2232248" cy="785899"/>
        </p:xfrm>
        <a:graphic>
          <a:graphicData uri="http://schemas.openxmlformats.org/presentationml/2006/ole">
            <mc:AlternateContent xmlns:mc="http://schemas.openxmlformats.org/markup-compatibility/2006">
              <mc:Choice xmlns:v="urn:schemas-microsoft-com:vml" Requires="v">
                <p:oleObj name="Equation" r:id="rId3" imgW="1295280" imgH="457200" progId="Equation.DSMT4">
                  <p:embed/>
                </p:oleObj>
              </mc:Choice>
              <mc:Fallback>
                <p:oleObj name="Equation" r:id="rId3" imgW="1295280" imgH="457200" progId="Equation.DSMT4">
                  <p:embed/>
                  <p:pic>
                    <p:nvPicPr>
                      <p:cNvPr id="0" name=""/>
                      <p:cNvPicPr/>
                      <p:nvPr/>
                    </p:nvPicPr>
                    <p:blipFill>
                      <a:blip r:embed="rId4"/>
                      <a:stretch>
                        <a:fillRect/>
                      </a:stretch>
                    </p:blipFill>
                    <p:spPr>
                      <a:xfrm>
                        <a:off x="5813298" y="2311810"/>
                        <a:ext cx="2232248" cy="785899"/>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41F5EE04-A256-12CC-3A7D-E187AEAF8986}"/>
              </a:ext>
            </a:extLst>
          </p:cNvPr>
          <p:cNvGraphicFramePr>
            <a:graphicFrameLocks noChangeAspect="1"/>
          </p:cNvGraphicFramePr>
          <p:nvPr>
            <p:extLst>
              <p:ext uri="{D42A27DB-BD31-4B8C-83A1-F6EECF244321}">
                <p14:modId xmlns:p14="http://schemas.microsoft.com/office/powerpoint/2010/main" val="3018488325"/>
              </p:ext>
            </p:extLst>
          </p:nvPr>
        </p:nvGraphicFramePr>
        <p:xfrm>
          <a:off x="5690437" y="3103413"/>
          <a:ext cx="2335634" cy="785821"/>
        </p:xfrm>
        <a:graphic>
          <a:graphicData uri="http://schemas.openxmlformats.org/presentationml/2006/ole">
            <mc:AlternateContent xmlns:mc="http://schemas.openxmlformats.org/markup-compatibility/2006">
              <mc:Choice xmlns:v="urn:schemas-microsoft-com:vml" Requires="v">
                <p:oleObj name="Equation" r:id="rId5" imgW="1358640" imgH="457200" progId="Equation.DSMT4">
                  <p:embed/>
                </p:oleObj>
              </mc:Choice>
              <mc:Fallback>
                <p:oleObj name="Equation" r:id="rId5" imgW="1358640" imgH="457200" progId="Equation.DSMT4">
                  <p:embed/>
                  <p:pic>
                    <p:nvPicPr>
                      <p:cNvPr id="0" name=""/>
                      <p:cNvPicPr/>
                      <p:nvPr/>
                    </p:nvPicPr>
                    <p:blipFill>
                      <a:blip r:embed="rId6"/>
                      <a:stretch>
                        <a:fillRect/>
                      </a:stretch>
                    </p:blipFill>
                    <p:spPr>
                      <a:xfrm>
                        <a:off x="5690437" y="3103413"/>
                        <a:ext cx="2335634" cy="785821"/>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4BCE46C-E91E-64E4-817E-4112CB997C56}"/>
              </a:ext>
            </a:extLst>
          </p:cNvPr>
          <p:cNvGraphicFramePr>
            <a:graphicFrameLocks noChangeAspect="1"/>
          </p:cNvGraphicFramePr>
          <p:nvPr>
            <p:extLst>
              <p:ext uri="{D42A27DB-BD31-4B8C-83A1-F6EECF244321}">
                <p14:modId xmlns:p14="http://schemas.microsoft.com/office/powerpoint/2010/main" val="154456665"/>
              </p:ext>
            </p:extLst>
          </p:nvPr>
        </p:nvGraphicFramePr>
        <p:xfrm>
          <a:off x="5441590" y="3966615"/>
          <a:ext cx="2833328" cy="723403"/>
        </p:xfrm>
        <a:graphic>
          <a:graphicData uri="http://schemas.openxmlformats.org/presentationml/2006/ole">
            <mc:AlternateContent xmlns:mc="http://schemas.openxmlformats.org/markup-compatibility/2006">
              <mc:Choice xmlns:v="urn:schemas-microsoft-com:vml" Requires="v">
                <p:oleObj name="Equation" r:id="rId7" imgW="1790640" imgH="457200" progId="Equation.DSMT4">
                  <p:embed/>
                </p:oleObj>
              </mc:Choice>
              <mc:Fallback>
                <p:oleObj name="Equation" r:id="rId7" imgW="1790640" imgH="457200" progId="Equation.DSMT4">
                  <p:embed/>
                  <p:pic>
                    <p:nvPicPr>
                      <p:cNvPr id="0" name=""/>
                      <p:cNvPicPr/>
                      <p:nvPr/>
                    </p:nvPicPr>
                    <p:blipFill>
                      <a:blip r:embed="rId8"/>
                      <a:stretch>
                        <a:fillRect/>
                      </a:stretch>
                    </p:blipFill>
                    <p:spPr>
                      <a:xfrm>
                        <a:off x="5441590" y="3966615"/>
                        <a:ext cx="2833328" cy="723403"/>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A3D49E53-5BCA-0828-9046-57F203DF946D}"/>
              </a:ext>
            </a:extLst>
          </p:cNvPr>
          <p:cNvGraphicFramePr>
            <a:graphicFrameLocks noChangeAspect="1"/>
          </p:cNvGraphicFramePr>
          <p:nvPr>
            <p:extLst>
              <p:ext uri="{D42A27DB-BD31-4B8C-83A1-F6EECF244321}">
                <p14:modId xmlns:p14="http://schemas.microsoft.com/office/powerpoint/2010/main" val="3056423760"/>
              </p:ext>
            </p:extLst>
          </p:nvPr>
        </p:nvGraphicFramePr>
        <p:xfrm>
          <a:off x="5854214" y="4758140"/>
          <a:ext cx="2138166" cy="792803"/>
        </p:xfrm>
        <a:graphic>
          <a:graphicData uri="http://schemas.openxmlformats.org/presentationml/2006/ole">
            <mc:AlternateContent xmlns:mc="http://schemas.openxmlformats.org/markup-compatibility/2006">
              <mc:Choice xmlns:v="urn:schemas-microsoft-com:vml" Requires="v">
                <p:oleObj name="Equation" r:id="rId9" imgW="1130040" imgH="419040" progId="Equation.DSMT4">
                  <p:embed/>
                </p:oleObj>
              </mc:Choice>
              <mc:Fallback>
                <p:oleObj name="Equation" r:id="rId9" imgW="1130040" imgH="419040" progId="Equation.DSMT4">
                  <p:embed/>
                  <p:pic>
                    <p:nvPicPr>
                      <p:cNvPr id="0" name=""/>
                      <p:cNvPicPr/>
                      <p:nvPr/>
                    </p:nvPicPr>
                    <p:blipFill>
                      <a:blip r:embed="rId10"/>
                      <a:stretch>
                        <a:fillRect/>
                      </a:stretch>
                    </p:blipFill>
                    <p:spPr>
                      <a:xfrm>
                        <a:off x="5854214" y="4758140"/>
                        <a:ext cx="2138166" cy="792803"/>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4D3308E1-CB8C-EEC9-54A2-077024A2E267}"/>
              </a:ext>
            </a:extLst>
          </p:cNvPr>
          <p:cNvSpPr txBox="1"/>
          <p:nvPr/>
        </p:nvSpPr>
        <p:spPr>
          <a:xfrm>
            <a:off x="1727684" y="2443149"/>
            <a:ext cx="1834882" cy="523220"/>
          </a:xfrm>
          <a:prstGeom prst="rect">
            <a:avLst/>
          </a:prstGeom>
          <a:noFill/>
        </p:spPr>
        <p:txBody>
          <a:bodyPr wrap="square">
            <a:spAutoFit/>
          </a:bodyPr>
          <a:lstStyle/>
          <a:p>
            <a:pPr algn="ctr"/>
            <a:r>
              <a:rPr lang="zh-CN" altLang="en-US" sz="2800" dirty="0">
                <a:solidFill>
                  <a:schemeClr val="tx1"/>
                </a:solidFill>
              </a:rPr>
              <a:t>电压串联</a:t>
            </a:r>
          </a:p>
        </p:txBody>
      </p:sp>
      <p:sp>
        <p:nvSpPr>
          <p:cNvPr id="19" name="文本框 18">
            <a:extLst>
              <a:ext uri="{FF2B5EF4-FFF2-40B4-BE49-F238E27FC236}">
                <a16:creationId xmlns:a16="http://schemas.microsoft.com/office/drawing/2014/main" id="{A09D3990-D668-DB8F-FCE9-0502761C2450}"/>
              </a:ext>
            </a:extLst>
          </p:cNvPr>
          <p:cNvSpPr txBox="1"/>
          <p:nvPr/>
        </p:nvSpPr>
        <p:spPr>
          <a:xfrm>
            <a:off x="1727684" y="3252166"/>
            <a:ext cx="1834882" cy="523220"/>
          </a:xfrm>
          <a:prstGeom prst="rect">
            <a:avLst/>
          </a:prstGeom>
          <a:noFill/>
        </p:spPr>
        <p:txBody>
          <a:bodyPr wrap="square">
            <a:spAutoFit/>
          </a:bodyPr>
          <a:lstStyle/>
          <a:p>
            <a:pPr algn="ctr"/>
            <a:r>
              <a:rPr lang="zh-CN" altLang="en-US" sz="2800" dirty="0">
                <a:solidFill>
                  <a:schemeClr val="tx1"/>
                </a:solidFill>
              </a:rPr>
              <a:t>电压并联</a:t>
            </a:r>
          </a:p>
        </p:txBody>
      </p:sp>
      <p:sp>
        <p:nvSpPr>
          <p:cNvPr id="21" name="文本框 20">
            <a:extLst>
              <a:ext uri="{FF2B5EF4-FFF2-40B4-BE49-F238E27FC236}">
                <a16:creationId xmlns:a16="http://schemas.microsoft.com/office/drawing/2014/main" id="{EA567C83-56A6-8133-15BB-75C329A1F40E}"/>
              </a:ext>
            </a:extLst>
          </p:cNvPr>
          <p:cNvSpPr txBox="1"/>
          <p:nvPr/>
        </p:nvSpPr>
        <p:spPr>
          <a:xfrm>
            <a:off x="1737408" y="4066706"/>
            <a:ext cx="1834882" cy="523220"/>
          </a:xfrm>
          <a:prstGeom prst="rect">
            <a:avLst/>
          </a:prstGeom>
          <a:noFill/>
        </p:spPr>
        <p:txBody>
          <a:bodyPr wrap="square">
            <a:spAutoFit/>
          </a:bodyPr>
          <a:lstStyle/>
          <a:p>
            <a:pPr algn="ctr"/>
            <a:r>
              <a:rPr lang="zh-CN" altLang="en-US" sz="2800" dirty="0">
                <a:solidFill>
                  <a:schemeClr val="tx1"/>
                </a:solidFill>
              </a:rPr>
              <a:t>电流串联</a:t>
            </a:r>
          </a:p>
        </p:txBody>
      </p:sp>
      <p:sp>
        <p:nvSpPr>
          <p:cNvPr id="23" name="文本框 22">
            <a:extLst>
              <a:ext uri="{FF2B5EF4-FFF2-40B4-BE49-F238E27FC236}">
                <a16:creationId xmlns:a16="http://schemas.microsoft.com/office/drawing/2014/main" id="{46830CBA-1CFD-25C7-C1FD-9B2F4E1A1660}"/>
              </a:ext>
            </a:extLst>
          </p:cNvPr>
          <p:cNvSpPr txBox="1"/>
          <p:nvPr/>
        </p:nvSpPr>
        <p:spPr>
          <a:xfrm>
            <a:off x="1737408" y="4850523"/>
            <a:ext cx="1834882" cy="523220"/>
          </a:xfrm>
          <a:prstGeom prst="rect">
            <a:avLst/>
          </a:prstGeom>
          <a:noFill/>
        </p:spPr>
        <p:txBody>
          <a:bodyPr wrap="square">
            <a:spAutoFit/>
          </a:bodyPr>
          <a:lstStyle/>
          <a:p>
            <a:pPr algn="ctr"/>
            <a:r>
              <a:rPr lang="zh-CN" altLang="en-US" sz="2800" dirty="0">
                <a:solidFill>
                  <a:schemeClr val="tx1"/>
                </a:solidFill>
              </a:rPr>
              <a:t>电流并联</a:t>
            </a:r>
          </a:p>
        </p:txBody>
      </p:sp>
      <p:graphicFrame>
        <p:nvGraphicFramePr>
          <p:cNvPr id="24" name="对象 23">
            <a:extLst>
              <a:ext uri="{FF2B5EF4-FFF2-40B4-BE49-F238E27FC236}">
                <a16:creationId xmlns:a16="http://schemas.microsoft.com/office/drawing/2014/main" id="{304CBD10-ED95-7678-F94E-C19C75B31A91}"/>
              </a:ext>
            </a:extLst>
          </p:cNvPr>
          <p:cNvGraphicFramePr>
            <a:graphicFrameLocks noChangeAspect="1"/>
          </p:cNvGraphicFramePr>
          <p:nvPr>
            <p:extLst>
              <p:ext uri="{D42A27DB-BD31-4B8C-83A1-F6EECF244321}">
                <p14:modId xmlns:p14="http://schemas.microsoft.com/office/powerpoint/2010/main" val="1822279737"/>
              </p:ext>
            </p:extLst>
          </p:nvPr>
        </p:nvGraphicFramePr>
        <p:xfrm>
          <a:off x="611560" y="5897647"/>
          <a:ext cx="5638800" cy="544513"/>
        </p:xfrm>
        <a:graphic>
          <a:graphicData uri="http://schemas.openxmlformats.org/presentationml/2006/ole">
            <mc:AlternateContent xmlns:mc="http://schemas.openxmlformats.org/markup-compatibility/2006">
              <mc:Choice xmlns:v="urn:schemas-microsoft-com:vml" Requires="v">
                <p:oleObj name="Equation" r:id="rId11" imgW="5639101" imgH="544340" progId="Equation.DSMT4">
                  <p:embed/>
                </p:oleObj>
              </mc:Choice>
              <mc:Fallback>
                <p:oleObj name="Equation" r:id="rId11" imgW="5639101" imgH="544340" progId="Equation.DSMT4">
                  <p:embed/>
                  <p:pic>
                    <p:nvPicPr>
                      <p:cNvPr id="0" name=""/>
                      <p:cNvPicPr/>
                      <p:nvPr/>
                    </p:nvPicPr>
                    <p:blipFill>
                      <a:blip r:embed="rId12"/>
                      <a:stretch>
                        <a:fillRect/>
                      </a:stretch>
                    </p:blipFill>
                    <p:spPr>
                      <a:xfrm>
                        <a:off x="611560" y="5897647"/>
                        <a:ext cx="5638800" cy="544513"/>
                      </a:xfrm>
                      <a:prstGeom prst="rect">
                        <a:avLst/>
                      </a:prstGeom>
                    </p:spPr>
                  </p:pic>
                </p:oleObj>
              </mc:Fallback>
            </mc:AlternateContent>
          </a:graphicData>
        </a:graphic>
      </p:graphicFrame>
    </p:spTree>
    <p:extLst>
      <p:ext uri="{BB962C8B-B14F-4D97-AF65-F5344CB8AC3E}">
        <p14:creationId xmlns:p14="http://schemas.microsoft.com/office/powerpoint/2010/main" val="18840807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9425E-3267-80CD-5EAE-CA4BA63B81C1}"/>
              </a:ext>
            </a:extLst>
          </p:cNvPr>
          <p:cNvSpPr>
            <a:spLocks noGrp="1"/>
          </p:cNvSpPr>
          <p:nvPr>
            <p:ph type="title"/>
          </p:nvPr>
        </p:nvSpPr>
        <p:spPr>
          <a:xfrm>
            <a:off x="323850" y="260350"/>
            <a:ext cx="7560518" cy="720725"/>
          </a:xfrm>
        </p:spPr>
        <p:txBody>
          <a:bodyPr/>
          <a:lstStyle/>
          <a:p>
            <a:pPr algn="ctr" eaLnBrk="1" hangingPunct="1">
              <a:lnSpc>
                <a:spcPct val="100000"/>
              </a:lnSpc>
              <a:spcBef>
                <a:spcPct val="50000"/>
              </a:spcBef>
              <a:buFontTx/>
              <a:buNone/>
            </a:pPr>
            <a:r>
              <a:rPr lang="zh-CN" altLang="en-US" dirty="0"/>
              <a:t> 讨论一</a:t>
            </a:r>
          </a:p>
        </p:txBody>
      </p:sp>
      <p:sp>
        <p:nvSpPr>
          <p:cNvPr id="4" name="灯片编号占位符 3">
            <a:extLst>
              <a:ext uri="{FF2B5EF4-FFF2-40B4-BE49-F238E27FC236}">
                <a16:creationId xmlns:a16="http://schemas.microsoft.com/office/drawing/2014/main" id="{C18530BD-B30E-8158-80EF-11983EAE604E}"/>
              </a:ext>
            </a:extLst>
          </p:cNvPr>
          <p:cNvSpPr>
            <a:spLocks noGrp="1"/>
          </p:cNvSpPr>
          <p:nvPr>
            <p:ph type="sldNum" sz="quarter" idx="10"/>
          </p:nvPr>
        </p:nvSpPr>
        <p:spPr/>
        <p:txBody>
          <a:bodyPr/>
          <a:lstStyle/>
          <a:p>
            <a:pPr>
              <a:defRPr/>
            </a:pPr>
            <a:fld id="{2783BF1F-B166-4BB5-BA39-5002077885A0}" type="slidenum">
              <a:rPr lang="zh-CN" altLang="en-US" smtClean="0"/>
              <a:pPr>
                <a:defRPr/>
              </a:pPr>
              <a:t>73</a:t>
            </a:fld>
            <a:endParaRPr lang="en-US" altLang="zh-CN"/>
          </a:p>
        </p:txBody>
      </p:sp>
      <p:sp>
        <p:nvSpPr>
          <p:cNvPr id="8" name="Rectangle 2">
            <a:extLst>
              <a:ext uri="{FF2B5EF4-FFF2-40B4-BE49-F238E27FC236}">
                <a16:creationId xmlns:a16="http://schemas.microsoft.com/office/drawing/2014/main" id="{0019E4BF-6758-2E77-F43E-3F30D0D44B3C}"/>
              </a:ext>
            </a:extLst>
          </p:cNvPr>
          <p:cNvSpPr txBox="1">
            <a:spLocks noChangeArrowheads="1"/>
          </p:cNvSpPr>
          <p:nvPr/>
        </p:nvSpPr>
        <p:spPr bwMode="auto">
          <a:xfrm>
            <a:off x="395288" y="1002953"/>
            <a:ext cx="73453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2400" kern="0">
                <a:solidFill>
                  <a:srgbClr val="000000"/>
                </a:solidFill>
                <a:latin typeface="隶书" panose="02010509060101010101" pitchFamily="49" charset="-122"/>
                <a:ea typeface="隶书" panose="02010509060101010101" pitchFamily="49" charset="-122"/>
              </a:rPr>
              <a:t> </a:t>
            </a:r>
            <a:r>
              <a:rPr lang="zh-CN" altLang="en-US" sz="2400" kern="0">
                <a:solidFill>
                  <a:srgbClr val="000000"/>
                </a:solidFill>
                <a:latin typeface="宋体" panose="02010600030101010101" pitchFamily="2" charset="-122"/>
              </a:rPr>
              <a:t>求解在深度负反馈条件下电路的电压放大倍数。</a:t>
            </a:r>
            <a:endParaRPr lang="zh-CN" altLang="en-US" sz="2400" kern="0" dirty="0">
              <a:solidFill>
                <a:srgbClr val="000000"/>
              </a:solidFill>
              <a:latin typeface="宋体" panose="02010600030101010101" pitchFamily="2" charset="-122"/>
            </a:endParaRPr>
          </a:p>
        </p:txBody>
      </p:sp>
      <p:graphicFrame>
        <p:nvGraphicFramePr>
          <p:cNvPr id="9" name="Object 3">
            <a:extLst>
              <a:ext uri="{FF2B5EF4-FFF2-40B4-BE49-F238E27FC236}">
                <a16:creationId xmlns:a16="http://schemas.microsoft.com/office/drawing/2014/main" id="{F6BE06B9-E78F-7EAD-4F6D-A67D7AE15E55}"/>
              </a:ext>
            </a:extLst>
          </p:cNvPr>
          <p:cNvGraphicFramePr>
            <a:graphicFrameLocks noChangeAspect="1"/>
          </p:cNvGraphicFramePr>
          <p:nvPr>
            <p:extLst>
              <p:ext uri="{D42A27DB-BD31-4B8C-83A1-F6EECF244321}">
                <p14:modId xmlns:p14="http://schemas.microsoft.com/office/powerpoint/2010/main" val="2859330308"/>
              </p:ext>
            </p:extLst>
          </p:nvPr>
        </p:nvGraphicFramePr>
        <p:xfrm>
          <a:off x="5184775" y="1974503"/>
          <a:ext cx="3325813" cy="914400"/>
        </p:xfrm>
        <a:graphic>
          <a:graphicData uri="http://schemas.openxmlformats.org/presentationml/2006/ole">
            <mc:AlternateContent xmlns:mc="http://schemas.openxmlformats.org/markup-compatibility/2006">
              <mc:Choice xmlns:v="urn:schemas-microsoft-com:vml" Requires="v">
                <p:oleObj name="公式" r:id="rId2" imgW="1663700" imgH="457200" progId="Equation.3">
                  <p:embed/>
                </p:oleObj>
              </mc:Choice>
              <mc:Fallback>
                <p:oleObj name="公式" r:id="rId2" imgW="1663700" imgH="457200" progId="Equation.3">
                  <p:embed/>
                  <p:pic>
                    <p:nvPicPr>
                      <p:cNvPr id="1208323" name="Object 3">
                        <a:extLst>
                          <a:ext uri="{FF2B5EF4-FFF2-40B4-BE49-F238E27FC236}">
                            <a16:creationId xmlns:a16="http://schemas.microsoft.com/office/drawing/2014/main" id="{22CDFF80-7BA2-070F-7689-70EE6E0BA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75" y="1974503"/>
                        <a:ext cx="3325813" cy="914400"/>
                      </a:xfrm>
                      <a:prstGeom prst="rect">
                        <a:avLst/>
                      </a:prstGeom>
                      <a:solidFill>
                        <a:srgbClr val="B7FF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4">
            <a:extLst>
              <a:ext uri="{FF2B5EF4-FFF2-40B4-BE49-F238E27FC236}">
                <a16:creationId xmlns:a16="http://schemas.microsoft.com/office/drawing/2014/main" id="{A18AB4CC-2BF4-ECD6-F7C0-D6C5FF208D54}"/>
              </a:ext>
            </a:extLst>
          </p:cNvPr>
          <p:cNvGraphicFramePr>
            <a:graphicFrameLocks noChangeAspect="1"/>
          </p:cNvGraphicFramePr>
          <p:nvPr>
            <p:extLst>
              <p:ext uri="{D42A27DB-BD31-4B8C-83A1-F6EECF244321}">
                <p14:modId xmlns:p14="http://schemas.microsoft.com/office/powerpoint/2010/main" val="417572513"/>
              </p:ext>
            </p:extLst>
          </p:nvPr>
        </p:nvGraphicFramePr>
        <p:xfrm>
          <a:off x="3333750" y="4674840"/>
          <a:ext cx="5053013" cy="914400"/>
        </p:xfrm>
        <a:graphic>
          <a:graphicData uri="http://schemas.openxmlformats.org/presentationml/2006/ole">
            <mc:AlternateContent xmlns:mc="http://schemas.openxmlformats.org/markup-compatibility/2006">
              <mc:Choice xmlns:v="urn:schemas-microsoft-com:vml" Requires="v">
                <p:oleObj name="公式" r:id="rId4" imgW="2527300" imgH="457200" progId="Equation.3">
                  <p:embed/>
                </p:oleObj>
              </mc:Choice>
              <mc:Fallback>
                <p:oleObj name="公式" r:id="rId4" imgW="2527300" imgH="457200" progId="Equation.3">
                  <p:embed/>
                  <p:pic>
                    <p:nvPicPr>
                      <p:cNvPr id="1208324" name="Object 4">
                        <a:extLst>
                          <a:ext uri="{FF2B5EF4-FFF2-40B4-BE49-F238E27FC236}">
                            <a16:creationId xmlns:a16="http://schemas.microsoft.com/office/drawing/2014/main" id="{3074CF90-49E9-E385-6B52-312221D7E8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750" y="4674840"/>
                        <a:ext cx="5053013" cy="914400"/>
                      </a:xfrm>
                      <a:prstGeom prst="rect">
                        <a:avLst/>
                      </a:prstGeom>
                      <a:solidFill>
                        <a:srgbClr val="B7FF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a:extLst>
              <a:ext uri="{FF2B5EF4-FFF2-40B4-BE49-F238E27FC236}">
                <a16:creationId xmlns:a16="http://schemas.microsoft.com/office/drawing/2014/main" id="{3F7C4615-A7E5-43DE-B11D-2F6A62DD30D2}"/>
              </a:ext>
            </a:extLst>
          </p:cNvPr>
          <p:cNvGraphicFramePr>
            <a:graphicFrameLocks/>
          </p:cNvGraphicFramePr>
          <p:nvPr>
            <p:extLst>
              <p:ext uri="{D42A27DB-BD31-4B8C-83A1-F6EECF244321}">
                <p14:modId xmlns:p14="http://schemas.microsoft.com/office/powerpoint/2010/main" val="2738787451"/>
              </p:ext>
            </p:extLst>
          </p:nvPr>
        </p:nvGraphicFramePr>
        <p:xfrm>
          <a:off x="501650" y="1804640"/>
          <a:ext cx="4675188" cy="3001963"/>
        </p:xfrm>
        <a:graphic>
          <a:graphicData uri="http://schemas.openxmlformats.org/presentationml/2006/ole">
            <mc:AlternateContent xmlns:mc="http://schemas.openxmlformats.org/markup-compatibility/2006">
              <mc:Choice xmlns:v="urn:schemas-microsoft-com:vml" Requires="v">
                <p:oleObj name="Visio" r:id="rId6" imgW="3350514" imgH="2136648" progId="Visio.Drawing.11">
                  <p:embed/>
                </p:oleObj>
              </mc:Choice>
              <mc:Fallback>
                <p:oleObj name="Visio" r:id="rId6" imgW="3350514" imgH="2136648" progId="Visio.Drawing.11">
                  <p:embed/>
                  <p:pic>
                    <p:nvPicPr>
                      <p:cNvPr id="1208327" name="Object 7">
                        <a:extLst>
                          <a:ext uri="{FF2B5EF4-FFF2-40B4-BE49-F238E27FC236}">
                            <a16:creationId xmlns:a16="http://schemas.microsoft.com/office/drawing/2014/main" id="{8B426834-B810-30A5-BE46-FCF82210C01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650" y="1804640"/>
                        <a:ext cx="4675188" cy="300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8">
            <a:extLst>
              <a:ext uri="{FF2B5EF4-FFF2-40B4-BE49-F238E27FC236}">
                <a16:creationId xmlns:a16="http://schemas.microsoft.com/office/drawing/2014/main" id="{53CE2D61-A677-03AC-A460-E0672B61D4B3}"/>
              </a:ext>
            </a:extLst>
          </p:cNvPr>
          <p:cNvGraphicFramePr>
            <a:graphicFrameLocks noChangeAspect="1"/>
          </p:cNvGraphicFramePr>
          <p:nvPr>
            <p:extLst>
              <p:ext uri="{D42A27DB-BD31-4B8C-83A1-F6EECF244321}">
                <p14:modId xmlns:p14="http://schemas.microsoft.com/office/powerpoint/2010/main" val="2220399496"/>
              </p:ext>
            </p:extLst>
          </p:nvPr>
        </p:nvGraphicFramePr>
        <p:xfrm>
          <a:off x="3814763" y="2512665"/>
          <a:ext cx="1039812" cy="1860550"/>
        </p:xfrm>
        <a:graphic>
          <a:graphicData uri="http://schemas.openxmlformats.org/presentationml/2006/ole">
            <mc:AlternateContent xmlns:mc="http://schemas.openxmlformats.org/markup-compatibility/2006">
              <mc:Choice xmlns:v="urn:schemas-microsoft-com:vml" Requires="v">
                <p:oleObj name="Visio" r:id="rId8" imgW="741045" imgH="1326261" progId="Visio.Drawing.11">
                  <p:embed/>
                </p:oleObj>
              </mc:Choice>
              <mc:Fallback>
                <p:oleObj name="Visio" r:id="rId8" imgW="741045" imgH="1326261" progId="Visio.Drawing.11">
                  <p:embed/>
                  <p:pic>
                    <p:nvPicPr>
                      <p:cNvPr id="1208328" name="Object 8">
                        <a:extLst>
                          <a:ext uri="{FF2B5EF4-FFF2-40B4-BE49-F238E27FC236}">
                            <a16:creationId xmlns:a16="http://schemas.microsoft.com/office/drawing/2014/main" id="{4D2ECEFB-ED20-1166-8FA3-A297540E33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4763" y="2512665"/>
                        <a:ext cx="1039812"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9">
            <a:extLst>
              <a:ext uri="{FF2B5EF4-FFF2-40B4-BE49-F238E27FC236}">
                <a16:creationId xmlns:a16="http://schemas.microsoft.com/office/drawing/2014/main" id="{8385ADB8-EF07-1D9E-B3C8-DC9961CC5FA7}"/>
              </a:ext>
            </a:extLst>
          </p:cNvPr>
          <p:cNvGraphicFramePr>
            <a:graphicFrameLocks noChangeAspect="1"/>
          </p:cNvGraphicFramePr>
          <p:nvPr>
            <p:extLst>
              <p:ext uri="{D42A27DB-BD31-4B8C-83A1-F6EECF244321}">
                <p14:modId xmlns:p14="http://schemas.microsoft.com/office/powerpoint/2010/main" val="1317256753"/>
              </p:ext>
            </p:extLst>
          </p:nvPr>
        </p:nvGraphicFramePr>
        <p:xfrm>
          <a:off x="1935163" y="3620740"/>
          <a:ext cx="1982787" cy="230188"/>
        </p:xfrm>
        <a:graphic>
          <a:graphicData uri="http://schemas.openxmlformats.org/presentationml/2006/ole">
            <mc:AlternateContent xmlns:mc="http://schemas.openxmlformats.org/markup-compatibility/2006">
              <mc:Choice xmlns:v="urn:schemas-microsoft-com:vml" Requires="v">
                <p:oleObj name="Visio" r:id="rId10" imgW="1405890" imgH="163830" progId="Visio.Drawing.11">
                  <p:embed/>
                </p:oleObj>
              </mc:Choice>
              <mc:Fallback>
                <p:oleObj name="Visio" r:id="rId10" imgW="1405890" imgH="163830" progId="Visio.Drawing.11">
                  <p:embed/>
                  <p:pic>
                    <p:nvPicPr>
                      <p:cNvPr id="1208329" name="Object 9">
                        <a:extLst>
                          <a:ext uri="{FF2B5EF4-FFF2-40B4-BE49-F238E27FC236}">
                            <a16:creationId xmlns:a16="http://schemas.microsoft.com/office/drawing/2014/main" id="{D9C9B17A-B520-1998-7E47-DE670DAE54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35163" y="3620740"/>
                        <a:ext cx="1982787"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10">
            <a:extLst>
              <a:ext uri="{FF2B5EF4-FFF2-40B4-BE49-F238E27FC236}">
                <a16:creationId xmlns:a16="http://schemas.microsoft.com/office/drawing/2014/main" id="{4A26CBC9-0A29-3CE3-AA21-35DE145A37E2}"/>
              </a:ext>
            </a:extLst>
          </p:cNvPr>
          <p:cNvGraphicFramePr>
            <a:graphicFrameLocks noChangeAspect="1"/>
          </p:cNvGraphicFramePr>
          <p:nvPr>
            <p:extLst>
              <p:ext uri="{D42A27DB-BD31-4B8C-83A1-F6EECF244321}">
                <p14:modId xmlns:p14="http://schemas.microsoft.com/office/powerpoint/2010/main" val="2637824740"/>
              </p:ext>
            </p:extLst>
          </p:nvPr>
        </p:nvGraphicFramePr>
        <p:xfrm>
          <a:off x="1511300" y="3992215"/>
          <a:ext cx="338138" cy="381000"/>
        </p:xfrm>
        <a:graphic>
          <a:graphicData uri="http://schemas.openxmlformats.org/presentationml/2006/ole">
            <mc:AlternateContent xmlns:mc="http://schemas.openxmlformats.org/markup-compatibility/2006">
              <mc:Choice xmlns:v="urn:schemas-microsoft-com:vml" Requires="v">
                <p:oleObj name="公式" r:id="rId12" imgW="225933" imgH="254127" progId="Equation.3">
                  <p:embed/>
                </p:oleObj>
              </mc:Choice>
              <mc:Fallback>
                <p:oleObj name="公式" r:id="rId12" imgW="225933" imgH="254127" progId="Equation.3">
                  <p:embed/>
                  <p:pic>
                    <p:nvPicPr>
                      <p:cNvPr id="1208330" name="Object 10">
                        <a:extLst>
                          <a:ext uri="{FF2B5EF4-FFF2-40B4-BE49-F238E27FC236}">
                            <a16:creationId xmlns:a16="http://schemas.microsoft.com/office/drawing/2014/main" id="{CD7E8C36-8517-7AD2-5CAB-8717DA7002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1300" y="3992215"/>
                        <a:ext cx="338138"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1">
            <a:extLst>
              <a:ext uri="{FF2B5EF4-FFF2-40B4-BE49-F238E27FC236}">
                <a16:creationId xmlns:a16="http://schemas.microsoft.com/office/drawing/2014/main" id="{B3D5F65C-EF52-8E3D-95A6-69B602DA3A96}"/>
              </a:ext>
            </a:extLst>
          </p:cNvPr>
          <p:cNvGraphicFramePr>
            <a:graphicFrameLocks noChangeAspect="1"/>
          </p:cNvGraphicFramePr>
          <p:nvPr>
            <p:extLst>
              <p:ext uri="{D42A27DB-BD31-4B8C-83A1-F6EECF244321}">
                <p14:modId xmlns:p14="http://schemas.microsoft.com/office/powerpoint/2010/main" val="1872984427"/>
              </p:ext>
            </p:extLst>
          </p:nvPr>
        </p:nvGraphicFramePr>
        <p:xfrm>
          <a:off x="1401763" y="3092103"/>
          <a:ext cx="301625" cy="325437"/>
        </p:xfrm>
        <a:graphic>
          <a:graphicData uri="http://schemas.openxmlformats.org/presentationml/2006/ole">
            <mc:AlternateContent xmlns:mc="http://schemas.openxmlformats.org/markup-compatibility/2006">
              <mc:Choice xmlns:v="urn:schemas-microsoft-com:vml" Requires="v">
                <p:oleObj name="Visio" r:id="rId14" imgW="216789" imgH="234315" progId="Visio.Drawing.11">
                  <p:embed/>
                </p:oleObj>
              </mc:Choice>
              <mc:Fallback>
                <p:oleObj name="Visio" r:id="rId14" imgW="216789" imgH="234315" progId="Visio.Drawing.11">
                  <p:embed/>
                  <p:pic>
                    <p:nvPicPr>
                      <p:cNvPr id="1208331" name="Object 11">
                        <a:extLst>
                          <a:ext uri="{FF2B5EF4-FFF2-40B4-BE49-F238E27FC236}">
                            <a16:creationId xmlns:a16="http://schemas.microsoft.com/office/drawing/2014/main" id="{78523042-53CC-D52C-620F-6936447B5B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01763" y="3092103"/>
                        <a:ext cx="301625"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2">
            <a:extLst>
              <a:ext uri="{FF2B5EF4-FFF2-40B4-BE49-F238E27FC236}">
                <a16:creationId xmlns:a16="http://schemas.microsoft.com/office/drawing/2014/main" id="{7E9B4F31-3BAC-2755-E570-6D251072FEED}"/>
              </a:ext>
            </a:extLst>
          </p:cNvPr>
          <p:cNvGraphicFramePr>
            <a:graphicFrameLocks noChangeAspect="1"/>
          </p:cNvGraphicFramePr>
          <p:nvPr>
            <p:extLst>
              <p:ext uri="{D42A27DB-BD31-4B8C-83A1-F6EECF244321}">
                <p14:modId xmlns:p14="http://schemas.microsoft.com/office/powerpoint/2010/main" val="560209584"/>
              </p:ext>
            </p:extLst>
          </p:nvPr>
        </p:nvGraphicFramePr>
        <p:xfrm>
          <a:off x="2036763" y="2588865"/>
          <a:ext cx="301625" cy="328613"/>
        </p:xfrm>
        <a:graphic>
          <a:graphicData uri="http://schemas.openxmlformats.org/presentationml/2006/ole">
            <mc:AlternateContent xmlns:mc="http://schemas.openxmlformats.org/markup-compatibility/2006">
              <mc:Choice xmlns:v="urn:schemas-microsoft-com:vml" Requires="v">
                <p:oleObj name="Visio" r:id="rId16" imgW="216027" imgH="234315" progId="Visio.Drawing.11">
                  <p:embed/>
                </p:oleObj>
              </mc:Choice>
              <mc:Fallback>
                <p:oleObj name="Visio" r:id="rId16" imgW="216027" imgH="234315" progId="Visio.Drawing.11">
                  <p:embed/>
                  <p:pic>
                    <p:nvPicPr>
                      <p:cNvPr id="1208332" name="Object 12">
                        <a:extLst>
                          <a:ext uri="{FF2B5EF4-FFF2-40B4-BE49-F238E27FC236}">
                            <a16:creationId xmlns:a16="http://schemas.microsoft.com/office/drawing/2014/main" id="{A6F5D7C0-86F7-9C89-AB36-83441563AA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36763" y="2588865"/>
                        <a:ext cx="301625"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3">
            <a:extLst>
              <a:ext uri="{FF2B5EF4-FFF2-40B4-BE49-F238E27FC236}">
                <a16:creationId xmlns:a16="http://schemas.microsoft.com/office/drawing/2014/main" id="{AFB3CC5D-0A3B-9DA8-E93A-ADEE6B2930E9}"/>
              </a:ext>
            </a:extLst>
          </p:cNvPr>
          <p:cNvGraphicFramePr>
            <a:graphicFrameLocks noChangeAspect="1"/>
          </p:cNvGraphicFramePr>
          <p:nvPr>
            <p:extLst>
              <p:ext uri="{D42A27DB-BD31-4B8C-83A1-F6EECF244321}">
                <p14:modId xmlns:p14="http://schemas.microsoft.com/office/powerpoint/2010/main" val="1593376488"/>
              </p:ext>
            </p:extLst>
          </p:nvPr>
        </p:nvGraphicFramePr>
        <p:xfrm>
          <a:off x="2519363" y="3092103"/>
          <a:ext cx="301625" cy="325437"/>
        </p:xfrm>
        <a:graphic>
          <a:graphicData uri="http://schemas.openxmlformats.org/presentationml/2006/ole">
            <mc:AlternateContent xmlns:mc="http://schemas.openxmlformats.org/markup-compatibility/2006">
              <mc:Choice xmlns:v="urn:schemas-microsoft-com:vml" Requires="v">
                <p:oleObj name="Visio" r:id="rId18" imgW="216789" imgH="234315" progId="Visio.Drawing.11">
                  <p:embed/>
                </p:oleObj>
              </mc:Choice>
              <mc:Fallback>
                <p:oleObj name="Visio" r:id="rId18" imgW="216789" imgH="234315" progId="Visio.Drawing.11">
                  <p:embed/>
                  <p:pic>
                    <p:nvPicPr>
                      <p:cNvPr id="1208333" name="Object 13">
                        <a:extLst>
                          <a:ext uri="{FF2B5EF4-FFF2-40B4-BE49-F238E27FC236}">
                            <a16:creationId xmlns:a16="http://schemas.microsoft.com/office/drawing/2014/main" id="{2878F0A5-CEDA-67A1-9302-478187EE29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19363" y="3092103"/>
                        <a:ext cx="301625"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4">
            <a:extLst>
              <a:ext uri="{FF2B5EF4-FFF2-40B4-BE49-F238E27FC236}">
                <a16:creationId xmlns:a16="http://schemas.microsoft.com/office/drawing/2014/main" id="{82FC8B52-6ED4-7536-3C9A-EB077071B628}"/>
              </a:ext>
            </a:extLst>
          </p:cNvPr>
          <p:cNvGraphicFramePr>
            <a:graphicFrameLocks noChangeAspect="1"/>
          </p:cNvGraphicFramePr>
          <p:nvPr>
            <p:extLst>
              <p:ext uri="{D42A27DB-BD31-4B8C-83A1-F6EECF244321}">
                <p14:modId xmlns:p14="http://schemas.microsoft.com/office/powerpoint/2010/main" val="3047019386"/>
              </p:ext>
            </p:extLst>
          </p:nvPr>
        </p:nvGraphicFramePr>
        <p:xfrm>
          <a:off x="3886200" y="3523903"/>
          <a:ext cx="301625" cy="325437"/>
        </p:xfrm>
        <a:graphic>
          <a:graphicData uri="http://schemas.openxmlformats.org/presentationml/2006/ole">
            <mc:AlternateContent xmlns:mc="http://schemas.openxmlformats.org/markup-compatibility/2006">
              <mc:Choice xmlns:v="urn:schemas-microsoft-com:vml" Requires="v">
                <p:oleObj name="Visio" r:id="rId19" imgW="216789" imgH="234315" progId="Visio.Drawing.11">
                  <p:embed/>
                </p:oleObj>
              </mc:Choice>
              <mc:Fallback>
                <p:oleObj name="Visio" r:id="rId19" imgW="216789" imgH="234315" progId="Visio.Drawing.11">
                  <p:embed/>
                  <p:pic>
                    <p:nvPicPr>
                      <p:cNvPr id="1208334" name="Object 14">
                        <a:extLst>
                          <a:ext uri="{FF2B5EF4-FFF2-40B4-BE49-F238E27FC236}">
                            <a16:creationId xmlns:a16="http://schemas.microsoft.com/office/drawing/2014/main" id="{BE05D8F3-F32B-4331-FC48-F3C25FCC56B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6200" y="3523903"/>
                        <a:ext cx="301625"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5">
            <a:extLst>
              <a:ext uri="{FF2B5EF4-FFF2-40B4-BE49-F238E27FC236}">
                <a16:creationId xmlns:a16="http://schemas.microsoft.com/office/drawing/2014/main" id="{34B97AD9-ECED-6B52-7598-665029FCC33D}"/>
              </a:ext>
            </a:extLst>
          </p:cNvPr>
          <p:cNvGraphicFramePr>
            <a:graphicFrameLocks noChangeAspect="1"/>
          </p:cNvGraphicFramePr>
          <p:nvPr>
            <p:extLst>
              <p:ext uri="{D42A27DB-BD31-4B8C-83A1-F6EECF244321}">
                <p14:modId xmlns:p14="http://schemas.microsoft.com/office/powerpoint/2010/main" val="3628630027"/>
              </p:ext>
            </p:extLst>
          </p:nvPr>
        </p:nvGraphicFramePr>
        <p:xfrm>
          <a:off x="1582738" y="3776315"/>
          <a:ext cx="301625" cy="325438"/>
        </p:xfrm>
        <a:graphic>
          <a:graphicData uri="http://schemas.openxmlformats.org/presentationml/2006/ole">
            <mc:AlternateContent xmlns:mc="http://schemas.openxmlformats.org/markup-compatibility/2006">
              <mc:Choice xmlns:v="urn:schemas-microsoft-com:vml" Requires="v">
                <p:oleObj name="Visio" r:id="rId20" imgW="216789" imgH="234315" progId="Visio.Drawing.11">
                  <p:embed/>
                </p:oleObj>
              </mc:Choice>
              <mc:Fallback>
                <p:oleObj name="Visio" r:id="rId20" imgW="216789" imgH="234315" progId="Visio.Drawing.11">
                  <p:embed/>
                  <p:pic>
                    <p:nvPicPr>
                      <p:cNvPr id="1208335" name="Object 15">
                        <a:extLst>
                          <a:ext uri="{FF2B5EF4-FFF2-40B4-BE49-F238E27FC236}">
                            <a16:creationId xmlns:a16="http://schemas.microsoft.com/office/drawing/2014/main" id="{15DF4AE0-231E-DEFC-4A37-54B7DADEEBE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2738" y="3776315"/>
                        <a:ext cx="3016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Text Box 23">
            <a:extLst>
              <a:ext uri="{FF2B5EF4-FFF2-40B4-BE49-F238E27FC236}">
                <a16:creationId xmlns:a16="http://schemas.microsoft.com/office/drawing/2014/main" id="{FDC47933-BADC-6BC0-B35C-D4F26F6B978C}"/>
              </a:ext>
            </a:extLst>
          </p:cNvPr>
          <p:cNvSpPr txBox="1">
            <a:spLocks noChangeArrowheads="1"/>
          </p:cNvSpPr>
          <p:nvPr/>
        </p:nvSpPr>
        <p:spPr bwMode="auto">
          <a:xfrm>
            <a:off x="5040313" y="3130366"/>
            <a:ext cx="396081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en-US" altLang="zh-CN" sz="2400"/>
              <a:t>(“−”</a:t>
            </a:r>
            <a:r>
              <a:rPr lang="zh-CN" altLang="en-US" sz="2400"/>
              <a:t>号是因为</a:t>
            </a:r>
            <a:r>
              <a:rPr lang="en-US" altLang="zh-CN" sz="2400" b="1" i="1"/>
              <a:t>i</a:t>
            </a:r>
            <a:r>
              <a:rPr lang="en-US" altLang="zh-CN" sz="2400" b="1" baseline="-25000"/>
              <a:t>o</a:t>
            </a:r>
            <a:r>
              <a:rPr lang="zh-CN" altLang="en-US" sz="2400"/>
              <a:t>的瞬时方向与</a:t>
            </a:r>
            <a:r>
              <a:rPr lang="en-US" altLang="zh-CN" sz="2400" b="1" i="1"/>
              <a:t>i</a:t>
            </a:r>
            <a:r>
              <a:rPr lang="en-US" altLang="zh-CN" sz="2400" b="1" baseline="-25000"/>
              <a:t>o</a:t>
            </a:r>
            <a:r>
              <a:rPr lang="zh-CN" altLang="en-US" sz="2400"/>
              <a:t>的参考方向</a:t>
            </a:r>
            <a:r>
              <a:rPr lang="en-US" altLang="zh-CN" sz="2400"/>
              <a:t>(</a:t>
            </a:r>
            <a:r>
              <a:rPr lang="zh-CN" altLang="en-US" sz="2400"/>
              <a:t>与</a:t>
            </a:r>
            <a:r>
              <a:rPr lang="en-US" altLang="zh-CN" sz="2400" b="1" i="1"/>
              <a:t>u</a:t>
            </a:r>
            <a:r>
              <a:rPr lang="en-US" altLang="zh-CN" sz="2400" b="1" baseline="-25000"/>
              <a:t>o</a:t>
            </a:r>
            <a:r>
              <a:rPr lang="zh-CN" altLang="en-US" sz="2400"/>
              <a:t>成关联参考方向</a:t>
            </a:r>
            <a:r>
              <a:rPr lang="en-US" altLang="zh-CN" sz="2400"/>
              <a:t>)</a:t>
            </a:r>
            <a:r>
              <a:rPr lang="zh-CN" altLang="en-US" sz="2400"/>
              <a:t>相反</a:t>
            </a:r>
            <a:r>
              <a:rPr lang="en-US" altLang="zh-CN" sz="2400"/>
              <a:t>)</a:t>
            </a:r>
          </a:p>
        </p:txBody>
      </p:sp>
    </p:spTree>
    <p:extLst>
      <p:ext uri="{BB962C8B-B14F-4D97-AF65-F5344CB8AC3E}">
        <p14:creationId xmlns:p14="http://schemas.microsoft.com/office/powerpoint/2010/main" val="2180737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par>
                          <p:cTn id="11" fill="hold">
                            <p:stCondLst>
                              <p:cond delay="500"/>
                            </p:stCondLst>
                            <p:childTnLst>
                              <p:par>
                                <p:cTn id="12" presetID="22" presetClass="entr" presetSubtype="2" fill="hold" nodeType="after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wipe(right)">
                                      <p:cBhvr>
                                        <p:cTn id="14" dur="1000"/>
                                        <p:tgtEl>
                                          <p:spTgt spid="13"/>
                                        </p:tgtEl>
                                      </p:cBhvr>
                                    </p:animEffect>
                                  </p:childTnLst>
                                </p:cTn>
                              </p:par>
                            </p:childTnLst>
                          </p:cTn>
                        </p:par>
                        <p:par>
                          <p:cTn id="15" fill="hold">
                            <p:stCondLst>
                              <p:cond delay="2000"/>
                            </p:stCondLst>
                            <p:childTnLst>
                              <p:par>
                                <p:cTn id="16" presetID="15" presetClass="entr" presetSubtype="0" fill="hold" nodeType="afterEffect">
                                  <p:stCondLst>
                                    <p:cond delay="5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4"/>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3500"/>
                            </p:stCondLst>
                            <p:childTnLst>
                              <p:par>
                                <p:cTn id="23" presetID="15"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anim calcmode="lin" valueType="num">
                                      <p:cBhvr>
                                        <p:cTn id="25" dur="1000" fill="hold"/>
                                        <p:tgtEl>
                                          <p:spTgt spid="15"/>
                                        </p:tgtEl>
                                        <p:attrNameLst>
                                          <p:attrName>ppt_w</p:attrName>
                                        </p:attrNameLst>
                                      </p:cBhvr>
                                      <p:tavLst>
                                        <p:tav tm="0">
                                          <p:val>
                                            <p:fltVal val="0"/>
                                          </p:val>
                                        </p:tav>
                                        <p:tav tm="100000">
                                          <p:val>
                                            <p:strVal val="#ppt_w"/>
                                          </p:val>
                                        </p:tav>
                                      </p:tavLst>
                                    </p:anim>
                                    <p:anim calcmode="lin" valueType="num">
                                      <p:cBhvr>
                                        <p:cTn id="26" dur="1000" fill="hold"/>
                                        <p:tgtEl>
                                          <p:spTgt spid="15"/>
                                        </p:tgtEl>
                                        <p:attrNameLst>
                                          <p:attrName>ppt_h</p:attrName>
                                        </p:attrNameLst>
                                      </p:cBhvr>
                                      <p:tavLst>
                                        <p:tav tm="0">
                                          <p:val>
                                            <p:fltVal val="0"/>
                                          </p:val>
                                        </p:tav>
                                        <p:tav tm="100000">
                                          <p:val>
                                            <p:strVal val="#ppt_h"/>
                                          </p:val>
                                        </p:tav>
                                      </p:tavLst>
                                    </p:anim>
                                    <p:anim calcmode="lin" valueType="num">
                                      <p:cBhvr>
                                        <p:cTn id="27"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29" fill="hold">
                            <p:stCondLst>
                              <p:cond delay="5000"/>
                            </p:stCondLst>
                            <p:childTnLst>
                              <p:par>
                                <p:cTn id="30" presetID="15" presetClass="entr" presetSubtype="0" fill="hold" nodeType="afterEffect">
                                  <p:stCondLst>
                                    <p:cond delay="5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1000" fill="hold"/>
                                        <p:tgtEl>
                                          <p:spTgt spid="16"/>
                                        </p:tgtEl>
                                        <p:attrNameLst>
                                          <p:attrName>ppt_w</p:attrName>
                                        </p:attrNameLst>
                                      </p:cBhvr>
                                      <p:tavLst>
                                        <p:tav tm="0">
                                          <p:val>
                                            <p:fltVal val="0"/>
                                          </p:val>
                                        </p:tav>
                                        <p:tav tm="100000">
                                          <p:val>
                                            <p:strVal val="#ppt_w"/>
                                          </p:val>
                                        </p:tav>
                                      </p:tavLst>
                                    </p:anim>
                                    <p:anim calcmode="lin" valueType="num">
                                      <p:cBhvr>
                                        <p:cTn id="33" dur="1000" fill="hold"/>
                                        <p:tgtEl>
                                          <p:spTgt spid="16"/>
                                        </p:tgtEl>
                                        <p:attrNameLst>
                                          <p:attrName>ppt_h</p:attrName>
                                        </p:attrNameLst>
                                      </p:cBhvr>
                                      <p:tavLst>
                                        <p:tav tm="0">
                                          <p:val>
                                            <p:fltVal val="0"/>
                                          </p:val>
                                        </p:tav>
                                        <p:tav tm="100000">
                                          <p:val>
                                            <p:strVal val="#ppt_h"/>
                                          </p:val>
                                        </p:tav>
                                      </p:tavLst>
                                    </p:anim>
                                    <p:anim calcmode="lin" valueType="num">
                                      <p:cBhvr>
                                        <p:cTn id="34"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6500"/>
                            </p:stCondLst>
                            <p:childTnLst>
                              <p:par>
                                <p:cTn id="37" presetID="15" presetClass="entr" presetSubtype="0" fill="hold" nodeType="afterEffect">
                                  <p:stCondLst>
                                    <p:cond delay="500"/>
                                  </p:stCondLst>
                                  <p:childTnLst>
                                    <p:set>
                                      <p:cBhvr>
                                        <p:cTn id="38" dur="1" fill="hold">
                                          <p:stCondLst>
                                            <p:cond delay="0"/>
                                          </p:stCondLst>
                                        </p:cTn>
                                        <p:tgtEl>
                                          <p:spTgt spid="17"/>
                                        </p:tgtEl>
                                        <p:attrNameLst>
                                          <p:attrName>style.visibility</p:attrName>
                                        </p:attrNameLst>
                                      </p:cBhvr>
                                      <p:to>
                                        <p:strVal val="visible"/>
                                      </p:to>
                                    </p:set>
                                    <p:anim calcmode="lin" valueType="num">
                                      <p:cBhvr>
                                        <p:cTn id="39" dur="1000" fill="hold"/>
                                        <p:tgtEl>
                                          <p:spTgt spid="17"/>
                                        </p:tgtEl>
                                        <p:attrNameLst>
                                          <p:attrName>ppt_w</p:attrName>
                                        </p:attrNameLst>
                                      </p:cBhvr>
                                      <p:tavLst>
                                        <p:tav tm="0">
                                          <p:val>
                                            <p:fltVal val="0"/>
                                          </p:val>
                                        </p:tav>
                                        <p:tav tm="100000">
                                          <p:val>
                                            <p:strVal val="#ppt_w"/>
                                          </p:val>
                                        </p:tav>
                                      </p:tavLst>
                                    </p:anim>
                                    <p:anim calcmode="lin" valueType="num">
                                      <p:cBhvr>
                                        <p:cTn id="40" dur="1000" fill="hold"/>
                                        <p:tgtEl>
                                          <p:spTgt spid="17"/>
                                        </p:tgtEl>
                                        <p:attrNameLst>
                                          <p:attrName>ppt_h</p:attrName>
                                        </p:attrNameLst>
                                      </p:cBhvr>
                                      <p:tavLst>
                                        <p:tav tm="0">
                                          <p:val>
                                            <p:fltVal val="0"/>
                                          </p:val>
                                        </p:tav>
                                        <p:tav tm="100000">
                                          <p:val>
                                            <p:strVal val="#ppt_h"/>
                                          </p:val>
                                        </p:tav>
                                      </p:tavLst>
                                    </p:anim>
                                    <p:anim calcmode="lin" valueType="num">
                                      <p:cBhvr>
                                        <p:cTn id="41"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par>
                          <p:cTn id="43" fill="hold">
                            <p:stCondLst>
                              <p:cond delay="8000"/>
                            </p:stCondLst>
                            <p:childTnLst>
                              <p:par>
                                <p:cTn id="44" presetID="15" presetClass="entr" presetSubtype="0" fill="hold" nodeType="afterEffect">
                                  <p:stCondLst>
                                    <p:cond delay="500"/>
                                  </p:stCondLst>
                                  <p:childTnLst>
                                    <p:set>
                                      <p:cBhvr>
                                        <p:cTn id="45" dur="1" fill="hold">
                                          <p:stCondLst>
                                            <p:cond delay="0"/>
                                          </p:stCondLst>
                                        </p:cTn>
                                        <p:tgtEl>
                                          <p:spTgt spid="18"/>
                                        </p:tgtEl>
                                        <p:attrNameLst>
                                          <p:attrName>style.visibility</p:attrName>
                                        </p:attrNameLst>
                                      </p:cBhvr>
                                      <p:to>
                                        <p:strVal val="visible"/>
                                      </p:to>
                                    </p:set>
                                    <p:anim calcmode="lin" valueType="num">
                                      <p:cBhvr>
                                        <p:cTn id="46" dur="1000" fill="hold"/>
                                        <p:tgtEl>
                                          <p:spTgt spid="18"/>
                                        </p:tgtEl>
                                        <p:attrNameLst>
                                          <p:attrName>ppt_w</p:attrName>
                                        </p:attrNameLst>
                                      </p:cBhvr>
                                      <p:tavLst>
                                        <p:tav tm="0">
                                          <p:val>
                                            <p:fltVal val="0"/>
                                          </p:val>
                                        </p:tav>
                                        <p:tav tm="100000">
                                          <p:val>
                                            <p:strVal val="#ppt_w"/>
                                          </p:val>
                                        </p:tav>
                                      </p:tavLst>
                                    </p:anim>
                                    <p:anim calcmode="lin" valueType="num">
                                      <p:cBhvr>
                                        <p:cTn id="47" dur="1000" fill="hold"/>
                                        <p:tgtEl>
                                          <p:spTgt spid="18"/>
                                        </p:tgtEl>
                                        <p:attrNameLst>
                                          <p:attrName>ppt_h</p:attrName>
                                        </p:attrNameLst>
                                      </p:cBhvr>
                                      <p:tavLst>
                                        <p:tav tm="0">
                                          <p:val>
                                            <p:fltVal val="0"/>
                                          </p:val>
                                        </p:tav>
                                        <p:tav tm="100000">
                                          <p:val>
                                            <p:strVal val="#ppt_h"/>
                                          </p:val>
                                        </p:tav>
                                      </p:tavLst>
                                    </p:anim>
                                    <p:anim calcmode="lin" valueType="num">
                                      <p:cBhvr>
                                        <p:cTn id="48"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18"/>
                                        </p:tgtEl>
                                        <p:attrNameLst>
                                          <p:attrName>ppt_y</p:attrName>
                                        </p:attrNameLst>
                                      </p:cBhvr>
                                      <p:tavLst>
                                        <p:tav tm="0" fmla="#ppt_y+(sin(-2*pi*(1-$))*-#ppt_x+cos(-2*pi*(1-$))*(1-#ppt_y))*(1-$)">
                                          <p:val>
                                            <p:fltVal val="0"/>
                                          </p:val>
                                        </p:tav>
                                        <p:tav tm="100000">
                                          <p:val>
                                            <p:fltVal val="1"/>
                                          </p:val>
                                        </p:tav>
                                      </p:tavLst>
                                    </p:anim>
                                  </p:childTnLst>
                                </p:cTn>
                              </p:par>
                            </p:childTnLst>
                          </p:cTn>
                        </p:par>
                        <p:par>
                          <p:cTn id="50" fill="hold">
                            <p:stCondLst>
                              <p:cond delay="9500"/>
                            </p:stCondLst>
                            <p:childTnLst>
                              <p:par>
                                <p:cTn id="51" presetID="15" presetClass="entr" presetSubtype="0" fill="hold" nodeType="afterEffect">
                                  <p:stCondLst>
                                    <p:cond delay="500"/>
                                  </p:stCondLst>
                                  <p:childTnLst>
                                    <p:set>
                                      <p:cBhvr>
                                        <p:cTn id="52" dur="1" fill="hold">
                                          <p:stCondLst>
                                            <p:cond delay="0"/>
                                          </p:stCondLst>
                                        </p:cTn>
                                        <p:tgtEl>
                                          <p:spTgt spid="19"/>
                                        </p:tgtEl>
                                        <p:attrNameLst>
                                          <p:attrName>style.visibility</p:attrName>
                                        </p:attrNameLst>
                                      </p:cBhvr>
                                      <p:to>
                                        <p:strVal val="visible"/>
                                      </p:to>
                                    </p:set>
                                    <p:anim calcmode="lin" valueType="num">
                                      <p:cBhvr>
                                        <p:cTn id="53" dur="1000" fill="hold"/>
                                        <p:tgtEl>
                                          <p:spTgt spid="19"/>
                                        </p:tgtEl>
                                        <p:attrNameLst>
                                          <p:attrName>ppt_w</p:attrName>
                                        </p:attrNameLst>
                                      </p:cBhvr>
                                      <p:tavLst>
                                        <p:tav tm="0">
                                          <p:val>
                                            <p:fltVal val="0"/>
                                          </p:val>
                                        </p:tav>
                                        <p:tav tm="100000">
                                          <p:val>
                                            <p:strVal val="#ppt_w"/>
                                          </p:val>
                                        </p:tav>
                                      </p:tavLst>
                                    </p:anim>
                                    <p:anim calcmode="lin" valueType="num">
                                      <p:cBhvr>
                                        <p:cTn id="54" dur="1000" fill="hold"/>
                                        <p:tgtEl>
                                          <p:spTgt spid="19"/>
                                        </p:tgtEl>
                                        <p:attrNameLst>
                                          <p:attrName>ppt_h</p:attrName>
                                        </p:attrNameLst>
                                      </p:cBhvr>
                                      <p:tavLst>
                                        <p:tav tm="0">
                                          <p:val>
                                            <p:fltVal val="0"/>
                                          </p:val>
                                        </p:tav>
                                        <p:tav tm="100000">
                                          <p:val>
                                            <p:strVal val="#ppt_h"/>
                                          </p:val>
                                        </p:tav>
                                      </p:tavLst>
                                    </p:anim>
                                    <p:anim calcmode="lin" valueType="num">
                                      <p:cBhvr>
                                        <p:cTn id="55"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1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500"/>
                            </p:stCondLst>
                            <p:childTnLst>
                              <p:par>
                                <p:cTn id="63" presetID="9" presetClass="entr" presetSubtype="0"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dissolv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left)">
                                      <p:cBhvr>
                                        <p:cTn id="7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9425E-3267-80CD-5EAE-CA4BA63B81C1}"/>
              </a:ext>
            </a:extLst>
          </p:cNvPr>
          <p:cNvSpPr>
            <a:spLocks noGrp="1"/>
          </p:cNvSpPr>
          <p:nvPr>
            <p:ph type="title"/>
          </p:nvPr>
        </p:nvSpPr>
        <p:spPr>
          <a:xfrm>
            <a:off x="323850" y="260350"/>
            <a:ext cx="7560518" cy="720725"/>
          </a:xfrm>
        </p:spPr>
        <p:txBody>
          <a:bodyPr/>
          <a:lstStyle/>
          <a:p>
            <a:pPr algn="ctr" eaLnBrk="1" hangingPunct="1">
              <a:lnSpc>
                <a:spcPct val="100000"/>
              </a:lnSpc>
              <a:spcBef>
                <a:spcPct val="50000"/>
              </a:spcBef>
              <a:buFontTx/>
              <a:buNone/>
            </a:pPr>
            <a:r>
              <a:rPr lang="zh-CN" altLang="en-US" dirty="0"/>
              <a:t> 讨论一</a:t>
            </a:r>
          </a:p>
        </p:txBody>
      </p:sp>
      <p:sp>
        <p:nvSpPr>
          <p:cNvPr id="4" name="灯片编号占位符 3">
            <a:extLst>
              <a:ext uri="{FF2B5EF4-FFF2-40B4-BE49-F238E27FC236}">
                <a16:creationId xmlns:a16="http://schemas.microsoft.com/office/drawing/2014/main" id="{C18530BD-B30E-8158-80EF-11983EAE604E}"/>
              </a:ext>
            </a:extLst>
          </p:cNvPr>
          <p:cNvSpPr>
            <a:spLocks noGrp="1"/>
          </p:cNvSpPr>
          <p:nvPr>
            <p:ph type="sldNum" sz="quarter" idx="10"/>
          </p:nvPr>
        </p:nvSpPr>
        <p:spPr/>
        <p:txBody>
          <a:bodyPr/>
          <a:lstStyle/>
          <a:p>
            <a:pPr>
              <a:defRPr/>
            </a:pPr>
            <a:fld id="{2783BF1F-B166-4BB5-BA39-5002077885A0}" type="slidenum">
              <a:rPr lang="zh-CN" altLang="en-US" smtClean="0"/>
              <a:pPr>
                <a:defRPr/>
              </a:pPr>
              <a:t>74</a:t>
            </a:fld>
            <a:endParaRPr lang="en-US" altLang="zh-CN"/>
          </a:p>
        </p:txBody>
      </p:sp>
      <p:sp>
        <p:nvSpPr>
          <p:cNvPr id="3" name="Rectangle 2">
            <a:extLst>
              <a:ext uri="{FF2B5EF4-FFF2-40B4-BE49-F238E27FC236}">
                <a16:creationId xmlns:a16="http://schemas.microsoft.com/office/drawing/2014/main" id="{C0ABBF50-8CC2-50DC-EE80-69B21E8ECCA5}"/>
              </a:ext>
            </a:extLst>
          </p:cNvPr>
          <p:cNvSpPr txBox="1">
            <a:spLocks noChangeArrowheads="1"/>
          </p:cNvSpPr>
          <p:nvPr/>
        </p:nvSpPr>
        <p:spPr bwMode="auto">
          <a:xfrm>
            <a:off x="395288" y="1098277"/>
            <a:ext cx="6948487"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2400" kern="0">
                <a:solidFill>
                  <a:srgbClr val="000000"/>
                </a:solidFill>
                <a:latin typeface="隶书" panose="02010509060101010101" pitchFamily="49" charset="-122"/>
                <a:ea typeface="隶书" panose="02010509060101010101" pitchFamily="49" charset="-122"/>
              </a:rPr>
              <a:t> </a:t>
            </a:r>
            <a:r>
              <a:rPr lang="zh-CN" altLang="en-US" sz="2400" kern="0">
                <a:solidFill>
                  <a:srgbClr val="000000"/>
                </a:solidFill>
                <a:latin typeface="宋体" panose="02010600030101010101" pitchFamily="2" charset="-122"/>
              </a:rPr>
              <a:t>求解在深度负反馈条件下电路的电压放大倍数。</a:t>
            </a:r>
          </a:p>
        </p:txBody>
      </p:sp>
      <p:graphicFrame>
        <p:nvGraphicFramePr>
          <p:cNvPr id="5" name="Object 3">
            <a:extLst>
              <a:ext uri="{FF2B5EF4-FFF2-40B4-BE49-F238E27FC236}">
                <a16:creationId xmlns:a16="http://schemas.microsoft.com/office/drawing/2014/main" id="{E18E3620-4FA1-2ACE-0BC0-44C3821F1805}"/>
              </a:ext>
            </a:extLst>
          </p:cNvPr>
          <p:cNvGraphicFramePr>
            <a:graphicFrameLocks noChangeAspect="1"/>
          </p:cNvGraphicFramePr>
          <p:nvPr>
            <p:extLst>
              <p:ext uri="{D42A27DB-BD31-4B8C-83A1-F6EECF244321}">
                <p14:modId xmlns:p14="http://schemas.microsoft.com/office/powerpoint/2010/main" val="2406191067"/>
              </p:ext>
            </p:extLst>
          </p:nvPr>
        </p:nvGraphicFramePr>
        <p:xfrm>
          <a:off x="900113" y="1890440"/>
          <a:ext cx="2946400" cy="914400"/>
        </p:xfrm>
        <a:graphic>
          <a:graphicData uri="http://schemas.openxmlformats.org/presentationml/2006/ole">
            <mc:AlternateContent xmlns:mc="http://schemas.openxmlformats.org/markup-compatibility/2006">
              <mc:Choice xmlns:v="urn:schemas-microsoft-com:vml" Requires="v">
                <p:oleObj name="公式" r:id="rId2" imgW="1473200" imgH="457200" progId="Equation.3">
                  <p:embed/>
                </p:oleObj>
              </mc:Choice>
              <mc:Fallback>
                <p:oleObj name="公式" r:id="rId2" imgW="1473200" imgH="457200" progId="Equation.3">
                  <p:embed/>
                  <p:pic>
                    <p:nvPicPr>
                      <p:cNvPr id="1142787" name="Object 3">
                        <a:extLst>
                          <a:ext uri="{FF2B5EF4-FFF2-40B4-BE49-F238E27FC236}">
                            <a16:creationId xmlns:a16="http://schemas.microsoft.com/office/drawing/2014/main" id="{5B1CA3A5-A5AA-FA6A-9505-4E149A5AE2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890440"/>
                        <a:ext cx="2946400" cy="914400"/>
                      </a:xfrm>
                      <a:prstGeom prst="rect">
                        <a:avLst/>
                      </a:prstGeom>
                      <a:solidFill>
                        <a:srgbClr val="B7FF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4">
            <a:extLst>
              <a:ext uri="{FF2B5EF4-FFF2-40B4-BE49-F238E27FC236}">
                <a16:creationId xmlns:a16="http://schemas.microsoft.com/office/drawing/2014/main" id="{92383646-8E98-65D7-1530-D2736F767339}"/>
              </a:ext>
            </a:extLst>
          </p:cNvPr>
          <p:cNvGraphicFramePr>
            <a:graphicFrameLocks noChangeAspect="1"/>
          </p:cNvGraphicFramePr>
          <p:nvPr>
            <p:extLst>
              <p:ext uri="{D42A27DB-BD31-4B8C-83A1-F6EECF244321}">
                <p14:modId xmlns:p14="http://schemas.microsoft.com/office/powerpoint/2010/main" val="3062243863"/>
              </p:ext>
            </p:extLst>
          </p:nvPr>
        </p:nvGraphicFramePr>
        <p:xfrm>
          <a:off x="900113" y="3042965"/>
          <a:ext cx="3556000" cy="914400"/>
        </p:xfrm>
        <a:graphic>
          <a:graphicData uri="http://schemas.openxmlformats.org/presentationml/2006/ole">
            <mc:AlternateContent xmlns:mc="http://schemas.openxmlformats.org/markup-compatibility/2006">
              <mc:Choice xmlns:v="urn:schemas-microsoft-com:vml" Requires="v">
                <p:oleObj name="公式" r:id="rId4" imgW="1778000" imgH="457200" progId="Equation.3">
                  <p:embed/>
                </p:oleObj>
              </mc:Choice>
              <mc:Fallback>
                <p:oleObj name="公式" r:id="rId4" imgW="1778000" imgH="457200" progId="Equation.3">
                  <p:embed/>
                  <p:pic>
                    <p:nvPicPr>
                      <p:cNvPr id="1142788" name="Object 4">
                        <a:extLst>
                          <a:ext uri="{FF2B5EF4-FFF2-40B4-BE49-F238E27FC236}">
                            <a16:creationId xmlns:a16="http://schemas.microsoft.com/office/drawing/2014/main" id="{F1B16BAA-9546-6794-59A6-654E218100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3042965"/>
                        <a:ext cx="3556000" cy="914400"/>
                      </a:xfrm>
                      <a:prstGeom prst="rect">
                        <a:avLst/>
                      </a:prstGeom>
                      <a:solidFill>
                        <a:srgbClr val="B7FFFF"/>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19">
            <a:extLst>
              <a:ext uri="{FF2B5EF4-FFF2-40B4-BE49-F238E27FC236}">
                <a16:creationId xmlns:a16="http://schemas.microsoft.com/office/drawing/2014/main" id="{15CD4D92-6D97-4E0C-EB1B-1C728AD56296}"/>
              </a:ext>
            </a:extLst>
          </p:cNvPr>
          <p:cNvSpPr txBox="1">
            <a:spLocks noChangeArrowheads="1"/>
          </p:cNvSpPr>
          <p:nvPr/>
        </p:nvSpPr>
        <p:spPr bwMode="auto">
          <a:xfrm>
            <a:off x="935038" y="4339952"/>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kumimoji="1" lang="zh-CN" altLang="en-US" sz="2400"/>
              <a:t>比较两电路</a:t>
            </a:r>
          </a:p>
        </p:txBody>
      </p:sp>
      <p:graphicFrame>
        <p:nvGraphicFramePr>
          <p:cNvPr id="21" name="Object 35">
            <a:extLst>
              <a:ext uri="{FF2B5EF4-FFF2-40B4-BE49-F238E27FC236}">
                <a16:creationId xmlns:a16="http://schemas.microsoft.com/office/drawing/2014/main" id="{8F32CF0A-CAFB-CB63-1A30-49C4422EE6A9}"/>
              </a:ext>
            </a:extLst>
          </p:cNvPr>
          <p:cNvGraphicFramePr>
            <a:graphicFrameLocks noChangeAspect="1"/>
          </p:cNvGraphicFramePr>
          <p:nvPr>
            <p:extLst>
              <p:ext uri="{D42A27DB-BD31-4B8C-83A1-F6EECF244321}">
                <p14:modId xmlns:p14="http://schemas.microsoft.com/office/powerpoint/2010/main" val="2691213433"/>
              </p:ext>
            </p:extLst>
          </p:nvPr>
        </p:nvGraphicFramePr>
        <p:xfrm>
          <a:off x="5202238" y="1877740"/>
          <a:ext cx="3473450" cy="2462212"/>
        </p:xfrm>
        <a:graphic>
          <a:graphicData uri="http://schemas.openxmlformats.org/presentationml/2006/ole">
            <mc:AlternateContent xmlns:mc="http://schemas.openxmlformats.org/markup-compatibility/2006">
              <mc:Choice xmlns:v="urn:schemas-microsoft-com:vml" Requires="v">
                <p:oleObj name="Visio" r:id="rId6" imgW="2481453" imgH="1758696" progId="Visio.Drawing.11">
                  <p:embed/>
                </p:oleObj>
              </mc:Choice>
              <mc:Fallback>
                <p:oleObj name="Visio" r:id="rId6" imgW="2481453" imgH="1758696" progId="Visio.Drawing.11">
                  <p:embed/>
                  <p:pic>
                    <p:nvPicPr>
                      <p:cNvPr id="1142819" name="Object 35">
                        <a:extLst>
                          <a:ext uri="{FF2B5EF4-FFF2-40B4-BE49-F238E27FC236}">
                            <a16:creationId xmlns:a16="http://schemas.microsoft.com/office/drawing/2014/main" id="{378D2BE0-4E29-FD38-250D-D004CD38A7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2238" y="1877740"/>
                        <a:ext cx="3473450" cy="246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36">
            <a:extLst>
              <a:ext uri="{FF2B5EF4-FFF2-40B4-BE49-F238E27FC236}">
                <a16:creationId xmlns:a16="http://schemas.microsoft.com/office/drawing/2014/main" id="{1B100831-72BC-C55A-5D8C-FF5E8D2B075E}"/>
              </a:ext>
            </a:extLst>
          </p:cNvPr>
          <p:cNvGraphicFramePr>
            <a:graphicFrameLocks noChangeAspect="1"/>
          </p:cNvGraphicFramePr>
          <p:nvPr>
            <p:extLst>
              <p:ext uri="{D42A27DB-BD31-4B8C-83A1-F6EECF244321}">
                <p14:modId xmlns:p14="http://schemas.microsoft.com/office/powerpoint/2010/main" val="1712818606"/>
              </p:ext>
            </p:extLst>
          </p:nvPr>
        </p:nvGraphicFramePr>
        <p:xfrm>
          <a:off x="5918200" y="3381102"/>
          <a:ext cx="2011363" cy="79375"/>
        </p:xfrm>
        <a:graphic>
          <a:graphicData uri="http://schemas.openxmlformats.org/presentationml/2006/ole">
            <mc:AlternateContent xmlns:mc="http://schemas.openxmlformats.org/markup-compatibility/2006">
              <mc:Choice xmlns:v="urn:schemas-microsoft-com:vml" Requires="v">
                <p:oleObj name="Visio" r:id="rId8" imgW="1411224" imgH="56007" progId="Visio.Drawing.11">
                  <p:embed/>
                </p:oleObj>
              </mc:Choice>
              <mc:Fallback>
                <p:oleObj name="Visio" r:id="rId8" imgW="1411224" imgH="56007" progId="Visio.Drawing.11">
                  <p:embed/>
                  <p:pic>
                    <p:nvPicPr>
                      <p:cNvPr id="1142820" name="Object 36">
                        <a:extLst>
                          <a:ext uri="{FF2B5EF4-FFF2-40B4-BE49-F238E27FC236}">
                            <a16:creationId xmlns:a16="http://schemas.microsoft.com/office/drawing/2014/main" id="{1AC173AC-2501-5B2D-0BE8-88C6BDB74C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8200" y="3381102"/>
                        <a:ext cx="2011363" cy="7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37">
            <a:extLst>
              <a:ext uri="{FF2B5EF4-FFF2-40B4-BE49-F238E27FC236}">
                <a16:creationId xmlns:a16="http://schemas.microsoft.com/office/drawing/2014/main" id="{54C33C53-4D5D-46ED-46EF-7A0496B263CD}"/>
              </a:ext>
            </a:extLst>
          </p:cNvPr>
          <p:cNvGraphicFramePr>
            <a:graphicFrameLocks noChangeAspect="1"/>
          </p:cNvGraphicFramePr>
          <p:nvPr>
            <p:extLst>
              <p:ext uri="{D42A27DB-BD31-4B8C-83A1-F6EECF244321}">
                <p14:modId xmlns:p14="http://schemas.microsoft.com/office/powerpoint/2010/main" val="131085164"/>
              </p:ext>
            </p:extLst>
          </p:nvPr>
        </p:nvGraphicFramePr>
        <p:xfrm>
          <a:off x="5561013" y="3677965"/>
          <a:ext cx="315912" cy="355600"/>
        </p:xfrm>
        <a:graphic>
          <a:graphicData uri="http://schemas.openxmlformats.org/presentationml/2006/ole">
            <mc:AlternateContent xmlns:mc="http://schemas.openxmlformats.org/markup-compatibility/2006">
              <mc:Choice xmlns:v="urn:schemas-microsoft-com:vml" Requires="v">
                <p:oleObj name="公式" r:id="rId10" imgW="225933" imgH="254127" progId="Equation.3">
                  <p:embed/>
                </p:oleObj>
              </mc:Choice>
              <mc:Fallback>
                <p:oleObj name="公式" r:id="rId10" imgW="225933" imgH="254127" progId="Equation.3">
                  <p:embed/>
                  <p:pic>
                    <p:nvPicPr>
                      <p:cNvPr id="1142821" name="Object 37">
                        <a:extLst>
                          <a:ext uri="{FF2B5EF4-FFF2-40B4-BE49-F238E27FC236}">
                            <a16:creationId xmlns:a16="http://schemas.microsoft.com/office/drawing/2014/main" id="{EE335F5C-D809-7C4C-B356-3CA4844ABB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1013" y="3677965"/>
                        <a:ext cx="315912"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38">
            <a:extLst>
              <a:ext uri="{FF2B5EF4-FFF2-40B4-BE49-F238E27FC236}">
                <a16:creationId xmlns:a16="http://schemas.microsoft.com/office/drawing/2014/main" id="{926E2A22-CA8A-1229-5625-753C77DCEB10}"/>
              </a:ext>
            </a:extLst>
          </p:cNvPr>
          <p:cNvGraphicFramePr>
            <a:graphicFrameLocks noChangeAspect="1"/>
          </p:cNvGraphicFramePr>
          <p:nvPr>
            <p:extLst>
              <p:ext uri="{D42A27DB-BD31-4B8C-83A1-F6EECF244321}">
                <p14:modId xmlns:p14="http://schemas.microsoft.com/office/powerpoint/2010/main" val="1373257566"/>
              </p:ext>
            </p:extLst>
          </p:nvPr>
        </p:nvGraphicFramePr>
        <p:xfrm>
          <a:off x="5921375" y="1769790"/>
          <a:ext cx="301625" cy="325437"/>
        </p:xfrm>
        <a:graphic>
          <a:graphicData uri="http://schemas.openxmlformats.org/presentationml/2006/ole">
            <mc:AlternateContent xmlns:mc="http://schemas.openxmlformats.org/markup-compatibility/2006">
              <mc:Choice xmlns:v="urn:schemas-microsoft-com:vml" Requires="v">
                <p:oleObj name="Visio" r:id="rId12" imgW="216789" imgH="234315" progId="Visio.Drawing.11">
                  <p:embed/>
                </p:oleObj>
              </mc:Choice>
              <mc:Fallback>
                <p:oleObj name="Visio" r:id="rId12" imgW="216789" imgH="234315" progId="Visio.Drawing.11">
                  <p:embed/>
                  <p:pic>
                    <p:nvPicPr>
                      <p:cNvPr id="1142822" name="Object 38">
                        <a:extLst>
                          <a:ext uri="{FF2B5EF4-FFF2-40B4-BE49-F238E27FC236}">
                            <a16:creationId xmlns:a16="http://schemas.microsoft.com/office/drawing/2014/main" id="{B4865373-DDEA-6269-3DF1-6762E6BF121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375" y="1769790"/>
                        <a:ext cx="301625"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39">
            <a:extLst>
              <a:ext uri="{FF2B5EF4-FFF2-40B4-BE49-F238E27FC236}">
                <a16:creationId xmlns:a16="http://schemas.microsoft.com/office/drawing/2014/main" id="{6DE01210-EE7D-A5AF-AD03-33C7957CEE96}"/>
              </a:ext>
            </a:extLst>
          </p:cNvPr>
          <p:cNvGraphicFramePr>
            <a:graphicFrameLocks noChangeAspect="1"/>
          </p:cNvGraphicFramePr>
          <p:nvPr>
            <p:extLst>
              <p:ext uri="{D42A27DB-BD31-4B8C-83A1-F6EECF244321}">
                <p14:modId xmlns:p14="http://schemas.microsoft.com/office/powerpoint/2010/main" val="2498933738"/>
              </p:ext>
            </p:extLst>
          </p:nvPr>
        </p:nvGraphicFramePr>
        <p:xfrm>
          <a:off x="7685088" y="2128565"/>
          <a:ext cx="301625" cy="325437"/>
        </p:xfrm>
        <a:graphic>
          <a:graphicData uri="http://schemas.openxmlformats.org/presentationml/2006/ole">
            <mc:AlternateContent xmlns:mc="http://schemas.openxmlformats.org/markup-compatibility/2006">
              <mc:Choice xmlns:v="urn:schemas-microsoft-com:vml" Requires="v">
                <p:oleObj name="Visio" r:id="rId14" imgW="216789" imgH="234315" progId="Visio.Drawing.11">
                  <p:embed/>
                </p:oleObj>
              </mc:Choice>
              <mc:Fallback>
                <p:oleObj name="Visio" r:id="rId14" imgW="216789" imgH="234315" progId="Visio.Drawing.11">
                  <p:embed/>
                  <p:pic>
                    <p:nvPicPr>
                      <p:cNvPr id="1142823" name="Object 39">
                        <a:extLst>
                          <a:ext uri="{FF2B5EF4-FFF2-40B4-BE49-F238E27FC236}">
                            <a16:creationId xmlns:a16="http://schemas.microsoft.com/office/drawing/2014/main" id="{A940E6CF-BB29-C925-59B1-C40ECF50D0E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85088" y="2128565"/>
                        <a:ext cx="301625"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40">
            <a:extLst>
              <a:ext uri="{FF2B5EF4-FFF2-40B4-BE49-F238E27FC236}">
                <a16:creationId xmlns:a16="http://schemas.microsoft.com/office/drawing/2014/main" id="{CDAF55EA-1BEF-8EC6-3199-3B5773772276}"/>
              </a:ext>
            </a:extLst>
          </p:cNvPr>
          <p:cNvGraphicFramePr>
            <a:graphicFrameLocks noChangeAspect="1"/>
          </p:cNvGraphicFramePr>
          <p:nvPr>
            <p:extLst>
              <p:ext uri="{D42A27DB-BD31-4B8C-83A1-F6EECF244321}">
                <p14:modId xmlns:p14="http://schemas.microsoft.com/office/powerpoint/2010/main" val="3690145669"/>
              </p:ext>
            </p:extLst>
          </p:nvPr>
        </p:nvGraphicFramePr>
        <p:xfrm>
          <a:off x="7434263" y="2741340"/>
          <a:ext cx="349250" cy="515937"/>
        </p:xfrm>
        <a:graphic>
          <a:graphicData uri="http://schemas.openxmlformats.org/presentationml/2006/ole">
            <mc:AlternateContent xmlns:mc="http://schemas.openxmlformats.org/markup-compatibility/2006">
              <mc:Choice xmlns:v="urn:schemas-microsoft-com:vml" Requires="v">
                <p:oleObj name="Visio" r:id="rId16" imgW="246888" imgH="366141" progId="Visio.Drawing.11">
                  <p:embed/>
                </p:oleObj>
              </mc:Choice>
              <mc:Fallback>
                <p:oleObj name="Visio" r:id="rId16" imgW="246888" imgH="366141" progId="Visio.Drawing.11">
                  <p:embed/>
                  <p:pic>
                    <p:nvPicPr>
                      <p:cNvPr id="1142824" name="Object 40">
                        <a:extLst>
                          <a:ext uri="{FF2B5EF4-FFF2-40B4-BE49-F238E27FC236}">
                            <a16:creationId xmlns:a16="http://schemas.microsoft.com/office/drawing/2014/main" id="{D44B9D7F-4F13-761F-53FC-04A43DF9FC0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34263" y="2741340"/>
                        <a:ext cx="349250"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41">
            <a:extLst>
              <a:ext uri="{FF2B5EF4-FFF2-40B4-BE49-F238E27FC236}">
                <a16:creationId xmlns:a16="http://schemas.microsoft.com/office/drawing/2014/main" id="{B8FD1AAC-501C-B8B5-5A2C-887936749F8D}"/>
              </a:ext>
            </a:extLst>
          </p:cNvPr>
          <p:cNvGraphicFramePr>
            <a:graphicFrameLocks noChangeAspect="1"/>
          </p:cNvGraphicFramePr>
          <p:nvPr>
            <p:extLst>
              <p:ext uri="{D42A27DB-BD31-4B8C-83A1-F6EECF244321}">
                <p14:modId xmlns:p14="http://schemas.microsoft.com/office/powerpoint/2010/main" val="1245100109"/>
              </p:ext>
            </p:extLst>
          </p:nvPr>
        </p:nvGraphicFramePr>
        <p:xfrm>
          <a:off x="5561013" y="3425552"/>
          <a:ext cx="301625" cy="325438"/>
        </p:xfrm>
        <a:graphic>
          <a:graphicData uri="http://schemas.openxmlformats.org/presentationml/2006/ole">
            <mc:AlternateContent xmlns:mc="http://schemas.openxmlformats.org/markup-compatibility/2006">
              <mc:Choice xmlns:v="urn:schemas-microsoft-com:vml" Requires="v">
                <p:oleObj name="Visio" r:id="rId18" imgW="216789" imgH="234315" progId="Visio.Drawing.11">
                  <p:embed/>
                </p:oleObj>
              </mc:Choice>
              <mc:Fallback>
                <p:oleObj name="Visio" r:id="rId18" imgW="216789" imgH="234315" progId="Visio.Drawing.11">
                  <p:embed/>
                  <p:pic>
                    <p:nvPicPr>
                      <p:cNvPr id="1142825" name="Object 41">
                        <a:extLst>
                          <a:ext uri="{FF2B5EF4-FFF2-40B4-BE49-F238E27FC236}">
                            <a16:creationId xmlns:a16="http://schemas.microsoft.com/office/drawing/2014/main" id="{D317946D-DE69-F1BF-C3D5-8000E1BC3AF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61013" y="3425552"/>
                        <a:ext cx="3016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24140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500"/>
                                  </p:stCondLst>
                                  <p:childTnLst>
                                    <p:set>
                                      <p:cBhvr>
                                        <p:cTn id="10" dur="1" fill="hold">
                                          <p:stCondLst>
                                            <p:cond delay="0"/>
                                          </p:stCondLst>
                                        </p:cTn>
                                        <p:tgtEl>
                                          <p:spTgt spid="22"/>
                                        </p:tgtEl>
                                        <p:attrNameLst>
                                          <p:attrName>style.visibility</p:attrName>
                                        </p:attrNameLst>
                                      </p:cBhvr>
                                      <p:to>
                                        <p:strVal val="visible"/>
                                      </p:to>
                                    </p:set>
                                    <p:animEffect transition="in" filter="wipe(right)">
                                      <p:cBhvr>
                                        <p:cTn id="11" dur="2000"/>
                                        <p:tgtEl>
                                          <p:spTgt spid="22"/>
                                        </p:tgtEl>
                                      </p:cBhvr>
                                    </p:animEffect>
                                  </p:childTnLst>
                                </p:cTn>
                              </p:par>
                            </p:childTnLst>
                          </p:cTn>
                        </p:par>
                        <p:par>
                          <p:cTn id="12" fill="hold">
                            <p:stCondLst>
                              <p:cond delay="3000"/>
                            </p:stCondLst>
                            <p:childTnLst>
                              <p:par>
                                <p:cTn id="13" presetID="15" presetClass="entr" presetSubtype="0" fill="hold" nodeType="after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ppt_w</p:attrName>
                                        </p:attrNameLst>
                                      </p:cBhvr>
                                      <p:tavLst>
                                        <p:tav tm="0">
                                          <p:val>
                                            <p:fltVal val="0"/>
                                          </p:val>
                                        </p:tav>
                                        <p:tav tm="100000">
                                          <p:val>
                                            <p:strVal val="#ppt_w"/>
                                          </p:val>
                                        </p:tav>
                                      </p:tavLst>
                                    </p:anim>
                                    <p:anim calcmode="lin" valueType="num">
                                      <p:cBhvr>
                                        <p:cTn id="16" dur="1000" fill="hold"/>
                                        <p:tgtEl>
                                          <p:spTgt spid="23"/>
                                        </p:tgtEl>
                                        <p:attrNameLst>
                                          <p:attrName>ppt_h</p:attrName>
                                        </p:attrNameLst>
                                      </p:cBhvr>
                                      <p:tavLst>
                                        <p:tav tm="0">
                                          <p:val>
                                            <p:fltVal val="0"/>
                                          </p:val>
                                        </p:tav>
                                        <p:tav tm="100000">
                                          <p:val>
                                            <p:strVal val="#ppt_h"/>
                                          </p:val>
                                        </p:tav>
                                      </p:tavLst>
                                    </p:anim>
                                    <p:anim calcmode="lin" valueType="num">
                                      <p:cBhvr>
                                        <p:cTn id="17"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4500"/>
                            </p:stCondLst>
                            <p:childTnLst>
                              <p:par>
                                <p:cTn id="20" presetID="15" presetClass="entr" presetSubtype="0" fill="hold" nodeType="afterEffect">
                                  <p:stCondLst>
                                    <p:cond delay="500"/>
                                  </p:stCondLst>
                                  <p:childTnLst>
                                    <p:set>
                                      <p:cBhvr>
                                        <p:cTn id="21" dur="1" fill="hold">
                                          <p:stCondLst>
                                            <p:cond delay="0"/>
                                          </p:stCondLst>
                                        </p:cTn>
                                        <p:tgtEl>
                                          <p:spTgt spid="24"/>
                                        </p:tgtEl>
                                        <p:attrNameLst>
                                          <p:attrName>style.visibility</p:attrName>
                                        </p:attrNameLst>
                                      </p:cBhvr>
                                      <p:to>
                                        <p:strVal val="visible"/>
                                      </p:to>
                                    </p:set>
                                    <p:anim calcmode="lin" valueType="num">
                                      <p:cBhvr>
                                        <p:cTn id="22" dur="1000" fill="hold"/>
                                        <p:tgtEl>
                                          <p:spTgt spid="24"/>
                                        </p:tgtEl>
                                        <p:attrNameLst>
                                          <p:attrName>ppt_w</p:attrName>
                                        </p:attrNameLst>
                                      </p:cBhvr>
                                      <p:tavLst>
                                        <p:tav tm="0">
                                          <p:val>
                                            <p:fltVal val="0"/>
                                          </p:val>
                                        </p:tav>
                                        <p:tav tm="100000">
                                          <p:val>
                                            <p:strVal val="#ppt_w"/>
                                          </p:val>
                                        </p:tav>
                                      </p:tavLst>
                                    </p:anim>
                                    <p:anim calcmode="lin" valueType="num">
                                      <p:cBhvr>
                                        <p:cTn id="23" dur="1000" fill="hold"/>
                                        <p:tgtEl>
                                          <p:spTgt spid="24"/>
                                        </p:tgtEl>
                                        <p:attrNameLst>
                                          <p:attrName>ppt_h</p:attrName>
                                        </p:attrNameLst>
                                      </p:cBhvr>
                                      <p:tavLst>
                                        <p:tav tm="0">
                                          <p:val>
                                            <p:fltVal val="0"/>
                                          </p:val>
                                        </p:tav>
                                        <p:tav tm="100000">
                                          <p:val>
                                            <p:strVal val="#ppt_h"/>
                                          </p:val>
                                        </p:tav>
                                      </p:tavLst>
                                    </p:anim>
                                    <p:anim calcmode="lin" valueType="num">
                                      <p:cBhvr>
                                        <p:cTn id="24"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24"/>
                                        </p:tgtEl>
                                        <p:attrNameLst>
                                          <p:attrName>ppt_y</p:attrName>
                                        </p:attrNameLst>
                                      </p:cBhvr>
                                      <p:tavLst>
                                        <p:tav tm="0" fmla="#ppt_y+(sin(-2*pi*(1-$))*-#ppt_x+cos(-2*pi*(1-$))*(1-#ppt_y))*(1-$)">
                                          <p:val>
                                            <p:fltVal val="0"/>
                                          </p:val>
                                        </p:tav>
                                        <p:tav tm="100000">
                                          <p:val>
                                            <p:fltVal val="1"/>
                                          </p:val>
                                        </p:tav>
                                      </p:tavLst>
                                    </p:anim>
                                  </p:childTnLst>
                                </p:cTn>
                              </p:par>
                            </p:childTnLst>
                          </p:cTn>
                        </p:par>
                        <p:par>
                          <p:cTn id="26" fill="hold">
                            <p:stCondLst>
                              <p:cond delay="6000"/>
                            </p:stCondLst>
                            <p:childTnLst>
                              <p:par>
                                <p:cTn id="27" presetID="15" presetClass="entr" presetSubtype="0" fill="hold" nodeType="afterEffect">
                                  <p:stCondLst>
                                    <p:cond delay="500"/>
                                  </p:stCondLst>
                                  <p:childTnLst>
                                    <p:set>
                                      <p:cBhvr>
                                        <p:cTn id="28" dur="1" fill="hold">
                                          <p:stCondLst>
                                            <p:cond delay="0"/>
                                          </p:stCondLst>
                                        </p:cTn>
                                        <p:tgtEl>
                                          <p:spTgt spid="25"/>
                                        </p:tgtEl>
                                        <p:attrNameLst>
                                          <p:attrName>style.visibility</p:attrName>
                                        </p:attrNameLst>
                                      </p:cBhvr>
                                      <p:to>
                                        <p:strVal val="visible"/>
                                      </p:to>
                                    </p:set>
                                    <p:anim calcmode="lin" valueType="num">
                                      <p:cBhvr>
                                        <p:cTn id="29" dur="1000" fill="hold"/>
                                        <p:tgtEl>
                                          <p:spTgt spid="25"/>
                                        </p:tgtEl>
                                        <p:attrNameLst>
                                          <p:attrName>ppt_w</p:attrName>
                                        </p:attrNameLst>
                                      </p:cBhvr>
                                      <p:tavLst>
                                        <p:tav tm="0">
                                          <p:val>
                                            <p:fltVal val="0"/>
                                          </p:val>
                                        </p:tav>
                                        <p:tav tm="100000">
                                          <p:val>
                                            <p:strVal val="#ppt_w"/>
                                          </p:val>
                                        </p:tav>
                                      </p:tavLst>
                                    </p:anim>
                                    <p:anim calcmode="lin" valueType="num">
                                      <p:cBhvr>
                                        <p:cTn id="30" dur="1000" fill="hold"/>
                                        <p:tgtEl>
                                          <p:spTgt spid="25"/>
                                        </p:tgtEl>
                                        <p:attrNameLst>
                                          <p:attrName>ppt_h</p:attrName>
                                        </p:attrNameLst>
                                      </p:cBhvr>
                                      <p:tavLst>
                                        <p:tav tm="0">
                                          <p:val>
                                            <p:fltVal val="0"/>
                                          </p:val>
                                        </p:tav>
                                        <p:tav tm="100000">
                                          <p:val>
                                            <p:strVal val="#ppt_h"/>
                                          </p:val>
                                        </p:tav>
                                      </p:tavLst>
                                    </p:anim>
                                    <p:anim calcmode="lin" valueType="num">
                                      <p:cBhvr>
                                        <p:cTn id="31"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25"/>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7500"/>
                            </p:stCondLst>
                            <p:childTnLst>
                              <p:par>
                                <p:cTn id="34" presetID="22" presetClass="entr" presetSubtype="1" fill="hold" nodeType="afterEffect">
                                  <p:stCondLst>
                                    <p:cond delay="50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000"/>
                                        <p:tgtEl>
                                          <p:spTgt spid="26"/>
                                        </p:tgtEl>
                                      </p:cBhvr>
                                    </p:animEffect>
                                  </p:childTnLst>
                                </p:cTn>
                              </p:par>
                            </p:childTnLst>
                          </p:cTn>
                        </p:par>
                        <p:par>
                          <p:cTn id="37" fill="hold">
                            <p:stCondLst>
                              <p:cond delay="10000"/>
                            </p:stCondLst>
                            <p:childTnLst>
                              <p:par>
                                <p:cTn id="38" presetID="15" presetClass="entr" presetSubtype="0" fill="hold" nodeType="afterEffect">
                                  <p:stCondLst>
                                    <p:cond delay="500"/>
                                  </p:stCondLst>
                                  <p:childTnLst>
                                    <p:set>
                                      <p:cBhvr>
                                        <p:cTn id="39" dur="1" fill="hold">
                                          <p:stCondLst>
                                            <p:cond delay="0"/>
                                          </p:stCondLst>
                                        </p:cTn>
                                        <p:tgtEl>
                                          <p:spTgt spid="27"/>
                                        </p:tgtEl>
                                        <p:attrNameLst>
                                          <p:attrName>style.visibility</p:attrName>
                                        </p:attrNameLst>
                                      </p:cBhvr>
                                      <p:to>
                                        <p:strVal val="visible"/>
                                      </p:to>
                                    </p:set>
                                    <p:anim calcmode="lin" valueType="num">
                                      <p:cBhvr>
                                        <p:cTn id="40" dur="1000" fill="hold"/>
                                        <p:tgtEl>
                                          <p:spTgt spid="27"/>
                                        </p:tgtEl>
                                        <p:attrNameLst>
                                          <p:attrName>ppt_w</p:attrName>
                                        </p:attrNameLst>
                                      </p:cBhvr>
                                      <p:tavLst>
                                        <p:tav tm="0">
                                          <p:val>
                                            <p:fltVal val="0"/>
                                          </p:val>
                                        </p:tav>
                                        <p:tav tm="100000">
                                          <p:val>
                                            <p:strVal val="#ppt_w"/>
                                          </p:val>
                                        </p:tav>
                                      </p:tavLst>
                                    </p:anim>
                                    <p:anim calcmode="lin" valueType="num">
                                      <p:cBhvr>
                                        <p:cTn id="41" dur="1000" fill="hold"/>
                                        <p:tgtEl>
                                          <p:spTgt spid="27"/>
                                        </p:tgtEl>
                                        <p:attrNameLst>
                                          <p:attrName>ppt_h</p:attrName>
                                        </p:attrNameLst>
                                      </p:cBhvr>
                                      <p:tavLst>
                                        <p:tav tm="0">
                                          <p:val>
                                            <p:fltVal val="0"/>
                                          </p:val>
                                        </p:tav>
                                        <p:tav tm="100000">
                                          <p:val>
                                            <p:strVal val="#ppt_h"/>
                                          </p:val>
                                        </p:tav>
                                      </p:tavLst>
                                    </p:anim>
                                    <p:anim calcmode="lin" valueType="num">
                                      <p:cBhvr>
                                        <p:cTn id="42" dur="1000" fill="hold"/>
                                        <p:tgtEl>
                                          <p:spTgt spid="27"/>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7">
                                            <p:txEl>
                                              <p:pRg st="0" end="0"/>
                                            </p:txEl>
                                          </p:spTgt>
                                        </p:tgtEl>
                                        <p:attrNameLst>
                                          <p:attrName>style.visibility</p:attrName>
                                        </p:attrNameLst>
                                      </p:cBhvr>
                                      <p:to>
                                        <p:strVal val="visible"/>
                                      </p:to>
                                    </p:set>
                                    <p:animEffect transition="in" filter="wipe(left)">
                                      <p:cBhvr>
                                        <p:cTn id="5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9425E-3267-80CD-5EAE-CA4BA63B81C1}"/>
              </a:ext>
            </a:extLst>
          </p:cNvPr>
          <p:cNvSpPr>
            <a:spLocks noGrp="1"/>
          </p:cNvSpPr>
          <p:nvPr>
            <p:ph type="title"/>
          </p:nvPr>
        </p:nvSpPr>
        <p:spPr>
          <a:xfrm>
            <a:off x="323850" y="260350"/>
            <a:ext cx="7560518" cy="720725"/>
          </a:xfrm>
        </p:spPr>
        <p:txBody>
          <a:bodyPr/>
          <a:lstStyle/>
          <a:p>
            <a:pPr eaLnBrk="1" hangingPunct="1">
              <a:lnSpc>
                <a:spcPct val="100000"/>
              </a:lnSpc>
              <a:spcBef>
                <a:spcPct val="0"/>
              </a:spcBef>
            </a:pPr>
            <a:r>
              <a:rPr lang="zh-CN" altLang="en-US" sz="3600" dirty="0">
                <a:solidFill>
                  <a:srgbClr val="FF0000"/>
                </a:solidFill>
              </a:rPr>
              <a:t>例</a:t>
            </a:r>
          </a:p>
        </p:txBody>
      </p:sp>
      <p:sp>
        <p:nvSpPr>
          <p:cNvPr id="4" name="灯片编号占位符 3">
            <a:extLst>
              <a:ext uri="{FF2B5EF4-FFF2-40B4-BE49-F238E27FC236}">
                <a16:creationId xmlns:a16="http://schemas.microsoft.com/office/drawing/2014/main" id="{C18530BD-B30E-8158-80EF-11983EAE604E}"/>
              </a:ext>
            </a:extLst>
          </p:cNvPr>
          <p:cNvSpPr>
            <a:spLocks noGrp="1"/>
          </p:cNvSpPr>
          <p:nvPr>
            <p:ph type="sldNum" sz="quarter" idx="10"/>
          </p:nvPr>
        </p:nvSpPr>
        <p:spPr/>
        <p:txBody>
          <a:bodyPr/>
          <a:lstStyle/>
          <a:p>
            <a:pPr>
              <a:defRPr/>
            </a:pPr>
            <a:fld id="{2783BF1F-B166-4BB5-BA39-5002077885A0}" type="slidenum">
              <a:rPr lang="zh-CN" altLang="en-US" smtClean="0"/>
              <a:pPr>
                <a:defRPr/>
              </a:pPr>
              <a:t>75</a:t>
            </a:fld>
            <a:endParaRPr lang="en-US" altLang="zh-CN"/>
          </a:p>
        </p:txBody>
      </p:sp>
      <p:sp>
        <p:nvSpPr>
          <p:cNvPr id="26" name="Text Box 4">
            <a:extLst>
              <a:ext uri="{FF2B5EF4-FFF2-40B4-BE49-F238E27FC236}">
                <a16:creationId xmlns:a16="http://schemas.microsoft.com/office/drawing/2014/main" id="{923A15F8-BD48-03E5-60DA-406A9EF3FDE0}"/>
              </a:ext>
            </a:extLst>
          </p:cNvPr>
          <p:cNvSpPr txBox="1">
            <a:spLocks noChangeArrowheads="1"/>
          </p:cNvSpPr>
          <p:nvPr/>
        </p:nvSpPr>
        <p:spPr bwMode="auto">
          <a:xfrm>
            <a:off x="215900" y="1089025"/>
            <a:ext cx="75605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cs typeface="Times New Roman" panose="02020603050405020304" pitchFamily="18" charset="0"/>
              </a:rPr>
              <a:t>深度负反馈情况下，求下列电路的闭环增益</a:t>
            </a:r>
            <a:r>
              <a:rPr lang="en-US" altLang="zh-CN" b="1" dirty="0">
                <a:cs typeface="Times New Roman" panose="02020603050405020304" pitchFamily="18" charset="0"/>
              </a:rPr>
              <a:t>Auf</a:t>
            </a:r>
            <a:r>
              <a:rPr lang="zh-CN" altLang="en-US" b="1" dirty="0">
                <a:cs typeface="Times New Roman" panose="02020603050405020304" pitchFamily="18" charset="0"/>
              </a:rPr>
              <a:t>表达式</a:t>
            </a:r>
            <a:endParaRPr lang="zh-CN" altLang="el-GR" b="1" dirty="0">
              <a:cs typeface="Times New Roman" panose="02020603050405020304" pitchFamily="18" charset="0"/>
            </a:endParaRPr>
          </a:p>
        </p:txBody>
      </p:sp>
      <p:graphicFrame>
        <p:nvGraphicFramePr>
          <p:cNvPr id="32" name="Object 10">
            <a:extLst>
              <a:ext uri="{FF2B5EF4-FFF2-40B4-BE49-F238E27FC236}">
                <a16:creationId xmlns:a16="http://schemas.microsoft.com/office/drawing/2014/main" id="{FADDB8E3-E685-4307-9ACB-9F58E0063EFA}"/>
              </a:ext>
            </a:extLst>
          </p:cNvPr>
          <p:cNvGraphicFramePr>
            <a:graphicFrameLocks noChangeAspect="1"/>
          </p:cNvGraphicFramePr>
          <p:nvPr/>
        </p:nvGraphicFramePr>
        <p:xfrm>
          <a:off x="5311775" y="3500438"/>
          <a:ext cx="3125788" cy="914400"/>
        </p:xfrm>
        <a:graphic>
          <a:graphicData uri="http://schemas.openxmlformats.org/presentationml/2006/ole">
            <mc:AlternateContent xmlns:mc="http://schemas.openxmlformats.org/markup-compatibility/2006">
              <mc:Choice xmlns:v="urn:schemas-microsoft-com:vml" Requires="v">
                <p:oleObj name="Equation" r:id="rId2" imgW="1562040" imgH="457200" progId="Equation.DSMT4">
                  <p:embed/>
                </p:oleObj>
              </mc:Choice>
              <mc:Fallback>
                <p:oleObj name="Equation" r:id="rId2" imgW="1562040" imgH="457200" progId="Equation.DSMT4">
                  <p:embed/>
                  <p:pic>
                    <p:nvPicPr>
                      <p:cNvPr id="32" name="Object 10">
                        <a:extLst>
                          <a:ext uri="{FF2B5EF4-FFF2-40B4-BE49-F238E27FC236}">
                            <a16:creationId xmlns:a16="http://schemas.microsoft.com/office/drawing/2014/main" id="{FADDB8E3-E685-4307-9ACB-9F58E0063EFA}"/>
                          </a:ext>
                        </a:extLst>
                      </p:cNvPr>
                      <p:cNvPicPr>
                        <a:picLocks noChangeAspect="1" noChangeArrowheads="1"/>
                      </p:cNvPicPr>
                      <p:nvPr/>
                    </p:nvPicPr>
                    <p:blipFill>
                      <a:blip r:embed="rId3"/>
                      <a:srcRect/>
                      <a:stretch>
                        <a:fillRect/>
                      </a:stretch>
                    </p:blipFill>
                    <p:spPr bwMode="auto">
                      <a:xfrm>
                        <a:off x="5311775" y="3500438"/>
                        <a:ext cx="31257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图片 2">
            <a:extLst>
              <a:ext uri="{FF2B5EF4-FFF2-40B4-BE49-F238E27FC236}">
                <a16:creationId xmlns:a16="http://schemas.microsoft.com/office/drawing/2014/main" id="{57D18A7F-47C7-E23E-EF2C-DE054B16B63E}"/>
              </a:ext>
            </a:extLst>
          </p:cNvPr>
          <p:cNvPicPr>
            <a:picLocks noChangeAspect="1"/>
          </p:cNvPicPr>
          <p:nvPr/>
        </p:nvPicPr>
        <p:blipFill>
          <a:blip r:embed="rId4"/>
          <a:stretch>
            <a:fillRect/>
          </a:stretch>
        </p:blipFill>
        <p:spPr>
          <a:xfrm>
            <a:off x="66954" y="2528888"/>
            <a:ext cx="4446217" cy="2578635"/>
          </a:xfrm>
          <a:prstGeom prst="rect">
            <a:avLst/>
          </a:prstGeom>
        </p:spPr>
      </p:pic>
      <p:sp>
        <p:nvSpPr>
          <p:cNvPr id="5" name="Text Box 6">
            <a:extLst>
              <a:ext uri="{FF2B5EF4-FFF2-40B4-BE49-F238E27FC236}">
                <a16:creationId xmlns:a16="http://schemas.microsoft.com/office/drawing/2014/main" id="{B84F49C8-F08E-92CD-13F4-4665C5ED7040}"/>
              </a:ext>
            </a:extLst>
          </p:cNvPr>
          <p:cNvSpPr txBox="1">
            <a:spLocks noChangeArrowheads="1"/>
          </p:cNvSpPr>
          <p:nvPr/>
        </p:nvSpPr>
        <p:spPr bwMode="auto">
          <a:xfrm>
            <a:off x="4479469" y="1952625"/>
            <a:ext cx="4493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t>解：图示电路为电压并联负反馈</a:t>
            </a:r>
          </a:p>
        </p:txBody>
      </p:sp>
      <p:graphicFrame>
        <p:nvGraphicFramePr>
          <p:cNvPr id="6" name="对象 5">
            <a:extLst>
              <a:ext uri="{FF2B5EF4-FFF2-40B4-BE49-F238E27FC236}">
                <a16:creationId xmlns:a16="http://schemas.microsoft.com/office/drawing/2014/main" id="{61D4EAC6-5441-5B9A-DC3B-EE70E57BA976}"/>
              </a:ext>
            </a:extLst>
          </p:cNvPr>
          <p:cNvGraphicFramePr>
            <a:graphicFrameLocks noChangeAspect="1"/>
          </p:cNvGraphicFramePr>
          <p:nvPr/>
        </p:nvGraphicFramePr>
        <p:xfrm>
          <a:off x="5184068" y="2517843"/>
          <a:ext cx="1400101" cy="596764"/>
        </p:xfrm>
        <a:graphic>
          <a:graphicData uri="http://schemas.openxmlformats.org/presentationml/2006/ole">
            <mc:AlternateContent xmlns:mc="http://schemas.openxmlformats.org/markup-compatibility/2006">
              <mc:Choice xmlns:v="urn:schemas-microsoft-com:vml" Requires="v">
                <p:oleObj name="Equation" r:id="rId5" imgW="774360" imgH="330120" progId="Equation.DSMT4">
                  <p:embed/>
                </p:oleObj>
              </mc:Choice>
              <mc:Fallback>
                <p:oleObj name="Equation" r:id="rId5" imgW="774360" imgH="330120" progId="Equation.DSMT4">
                  <p:embed/>
                  <p:pic>
                    <p:nvPicPr>
                      <p:cNvPr id="6" name="对象 5">
                        <a:extLst>
                          <a:ext uri="{FF2B5EF4-FFF2-40B4-BE49-F238E27FC236}">
                            <a16:creationId xmlns:a16="http://schemas.microsoft.com/office/drawing/2014/main" id="{61D4EAC6-5441-5B9A-DC3B-EE70E57BA976}"/>
                          </a:ext>
                        </a:extLst>
                      </p:cNvPr>
                      <p:cNvPicPr/>
                      <p:nvPr/>
                    </p:nvPicPr>
                    <p:blipFill>
                      <a:blip r:embed="rId6"/>
                      <a:stretch>
                        <a:fillRect/>
                      </a:stretch>
                    </p:blipFill>
                    <p:spPr>
                      <a:xfrm>
                        <a:off x="5184068" y="2517843"/>
                        <a:ext cx="1400101" cy="596764"/>
                      </a:xfrm>
                      <a:prstGeom prst="rect">
                        <a:avLst/>
                      </a:prstGeom>
                    </p:spPr>
                  </p:pic>
                </p:oleObj>
              </mc:Fallback>
            </mc:AlternateContent>
          </a:graphicData>
        </a:graphic>
      </p:graphicFrame>
      <p:graphicFrame>
        <p:nvGraphicFramePr>
          <p:cNvPr id="7" name="对象 6">
            <a:extLst>
              <a:ext uri="{FF2B5EF4-FFF2-40B4-BE49-F238E27FC236}">
                <a16:creationId xmlns:a16="http://schemas.microsoft.com/office/drawing/2014/main" id="{DEFF598A-D862-8566-9907-5682FF2F3718}"/>
              </a:ext>
            </a:extLst>
          </p:cNvPr>
          <p:cNvGraphicFramePr>
            <a:graphicFrameLocks noChangeAspect="1"/>
          </p:cNvGraphicFramePr>
          <p:nvPr/>
        </p:nvGraphicFramePr>
        <p:xfrm>
          <a:off x="7163884" y="2476551"/>
          <a:ext cx="1225067" cy="638056"/>
        </p:xfrm>
        <a:graphic>
          <a:graphicData uri="http://schemas.openxmlformats.org/presentationml/2006/ole">
            <mc:AlternateContent xmlns:mc="http://schemas.openxmlformats.org/markup-compatibility/2006">
              <mc:Choice xmlns:v="urn:schemas-microsoft-com:vml" Requires="v">
                <p:oleObj name="Equation" r:id="rId7" imgW="609480" imgH="317160" progId="Equation.DSMT4">
                  <p:embed/>
                </p:oleObj>
              </mc:Choice>
              <mc:Fallback>
                <p:oleObj name="Equation" r:id="rId7" imgW="609480" imgH="317160" progId="Equation.DSMT4">
                  <p:embed/>
                  <p:pic>
                    <p:nvPicPr>
                      <p:cNvPr id="7" name="对象 6">
                        <a:extLst>
                          <a:ext uri="{FF2B5EF4-FFF2-40B4-BE49-F238E27FC236}">
                            <a16:creationId xmlns:a16="http://schemas.microsoft.com/office/drawing/2014/main" id="{DEFF598A-D862-8566-9907-5682FF2F3718}"/>
                          </a:ext>
                        </a:extLst>
                      </p:cNvPr>
                      <p:cNvPicPr/>
                      <p:nvPr/>
                    </p:nvPicPr>
                    <p:blipFill>
                      <a:blip r:embed="rId8"/>
                      <a:stretch>
                        <a:fillRect/>
                      </a:stretch>
                    </p:blipFill>
                    <p:spPr>
                      <a:xfrm>
                        <a:off x="7163884" y="2476551"/>
                        <a:ext cx="1225067" cy="638056"/>
                      </a:xfrm>
                      <a:prstGeom prst="rect">
                        <a:avLst/>
                      </a:prstGeom>
                    </p:spPr>
                  </p:pic>
                </p:oleObj>
              </mc:Fallback>
            </mc:AlternateContent>
          </a:graphicData>
        </a:graphic>
      </p:graphicFrame>
    </p:spTree>
    <p:extLst>
      <p:ext uri="{BB962C8B-B14F-4D97-AF65-F5344CB8AC3E}">
        <p14:creationId xmlns:p14="http://schemas.microsoft.com/office/powerpoint/2010/main" val="28440051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9425E-3267-80CD-5EAE-CA4BA63B81C1}"/>
              </a:ext>
            </a:extLst>
          </p:cNvPr>
          <p:cNvSpPr>
            <a:spLocks noGrp="1"/>
          </p:cNvSpPr>
          <p:nvPr>
            <p:ph type="title"/>
          </p:nvPr>
        </p:nvSpPr>
        <p:spPr>
          <a:xfrm>
            <a:off x="323850" y="260350"/>
            <a:ext cx="7560518" cy="720725"/>
          </a:xfrm>
        </p:spPr>
        <p:txBody>
          <a:bodyPr/>
          <a:lstStyle/>
          <a:p>
            <a:pPr eaLnBrk="1" hangingPunct="1">
              <a:lnSpc>
                <a:spcPct val="100000"/>
              </a:lnSpc>
              <a:spcBef>
                <a:spcPct val="0"/>
              </a:spcBef>
            </a:pPr>
            <a:r>
              <a:rPr lang="zh-CN" altLang="en-US" sz="3600" dirty="0">
                <a:solidFill>
                  <a:srgbClr val="FF0000"/>
                </a:solidFill>
              </a:rPr>
              <a:t>例</a:t>
            </a:r>
          </a:p>
        </p:txBody>
      </p:sp>
      <p:sp>
        <p:nvSpPr>
          <p:cNvPr id="4" name="灯片编号占位符 3">
            <a:extLst>
              <a:ext uri="{FF2B5EF4-FFF2-40B4-BE49-F238E27FC236}">
                <a16:creationId xmlns:a16="http://schemas.microsoft.com/office/drawing/2014/main" id="{C18530BD-B30E-8158-80EF-11983EAE604E}"/>
              </a:ext>
            </a:extLst>
          </p:cNvPr>
          <p:cNvSpPr>
            <a:spLocks noGrp="1"/>
          </p:cNvSpPr>
          <p:nvPr>
            <p:ph type="sldNum" sz="quarter" idx="10"/>
          </p:nvPr>
        </p:nvSpPr>
        <p:spPr/>
        <p:txBody>
          <a:bodyPr/>
          <a:lstStyle/>
          <a:p>
            <a:pPr>
              <a:defRPr/>
            </a:pPr>
            <a:fld id="{2783BF1F-B166-4BB5-BA39-5002077885A0}" type="slidenum">
              <a:rPr lang="zh-CN" altLang="en-US" smtClean="0"/>
              <a:pPr>
                <a:defRPr/>
              </a:pPr>
              <a:t>76</a:t>
            </a:fld>
            <a:endParaRPr lang="en-US" altLang="zh-CN"/>
          </a:p>
        </p:txBody>
      </p:sp>
      <p:sp>
        <p:nvSpPr>
          <p:cNvPr id="26" name="Text Box 4">
            <a:extLst>
              <a:ext uri="{FF2B5EF4-FFF2-40B4-BE49-F238E27FC236}">
                <a16:creationId xmlns:a16="http://schemas.microsoft.com/office/drawing/2014/main" id="{923A15F8-BD48-03E5-60DA-406A9EF3FDE0}"/>
              </a:ext>
            </a:extLst>
          </p:cNvPr>
          <p:cNvSpPr txBox="1">
            <a:spLocks noChangeArrowheads="1"/>
          </p:cNvSpPr>
          <p:nvPr/>
        </p:nvSpPr>
        <p:spPr bwMode="auto">
          <a:xfrm>
            <a:off x="215900" y="1089025"/>
            <a:ext cx="79121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dirty="0"/>
              <a:t>【</a:t>
            </a:r>
            <a:r>
              <a:rPr lang="zh-CN" altLang="en-US" dirty="0"/>
              <a:t>例</a:t>
            </a:r>
            <a:r>
              <a:rPr lang="en-US" altLang="zh-CN" dirty="0"/>
              <a:t>9.4.1】</a:t>
            </a:r>
            <a:r>
              <a:rPr lang="zh-CN" altLang="en-US" dirty="0"/>
              <a:t>在满足深度负反馈条件下，计算图示电路的电压增益。运放增益</a:t>
            </a:r>
            <a:r>
              <a:rPr lang="en-US" altLang="zh-CN" b="1" dirty="0"/>
              <a:t>A=10</a:t>
            </a:r>
            <a:r>
              <a:rPr lang="en-US" altLang="zh-CN" b="1" baseline="30000" dirty="0"/>
              <a:t>5</a:t>
            </a:r>
            <a:r>
              <a:rPr lang="zh-CN" altLang="en-US" dirty="0"/>
              <a:t>，电阻</a:t>
            </a:r>
            <a:r>
              <a:rPr lang="en-US" altLang="zh-CN" b="1" i="1" dirty="0"/>
              <a:t>R</a:t>
            </a:r>
            <a:r>
              <a:rPr lang="en-US" altLang="zh-CN" b="1" baseline="-25000" dirty="0"/>
              <a:t>f</a:t>
            </a:r>
            <a:r>
              <a:rPr lang="en-US" altLang="zh-CN" b="1" dirty="0"/>
              <a:t>=1.8k</a:t>
            </a:r>
            <a:r>
              <a:rPr lang="el-GR" altLang="zh-CN" b="1" dirty="0">
                <a:ea typeface="宋体" panose="02010600030101010101" pitchFamily="2" charset="-122"/>
              </a:rPr>
              <a:t>Ω</a:t>
            </a:r>
            <a:r>
              <a:rPr lang="en-US" altLang="zh-CN" dirty="0"/>
              <a:t>,</a:t>
            </a:r>
            <a:r>
              <a:rPr lang="en-US" altLang="zh-CN" b="1" i="1" dirty="0"/>
              <a:t>R</a:t>
            </a:r>
            <a:r>
              <a:rPr lang="en-US" altLang="zh-CN" b="1" baseline="-25000" dirty="0"/>
              <a:t>1</a:t>
            </a:r>
            <a:r>
              <a:rPr lang="en-US" altLang="zh-CN" b="1" dirty="0"/>
              <a:t>=200</a:t>
            </a:r>
            <a:r>
              <a:rPr lang="el-GR" altLang="zh-CN" b="1" dirty="0">
                <a:cs typeface="Times New Roman" panose="02020603050405020304" pitchFamily="18" charset="0"/>
              </a:rPr>
              <a:t>Ω</a:t>
            </a:r>
            <a:r>
              <a:rPr lang="zh-CN" altLang="en-US" b="1" dirty="0">
                <a:cs typeface="Times New Roman" panose="02020603050405020304" pitchFamily="18" charset="0"/>
              </a:rPr>
              <a:t>。</a:t>
            </a:r>
            <a:endParaRPr lang="zh-CN" altLang="el-GR" b="1" dirty="0">
              <a:cs typeface="Times New Roman" panose="02020603050405020304" pitchFamily="18" charset="0"/>
            </a:endParaRPr>
          </a:p>
        </p:txBody>
      </p:sp>
      <p:graphicFrame>
        <p:nvGraphicFramePr>
          <p:cNvPr id="27" name="Object 5">
            <a:extLst>
              <a:ext uri="{FF2B5EF4-FFF2-40B4-BE49-F238E27FC236}">
                <a16:creationId xmlns:a16="http://schemas.microsoft.com/office/drawing/2014/main" id="{0C040E5E-DF1B-49A6-69D6-B93A5179A421}"/>
              </a:ext>
            </a:extLst>
          </p:cNvPr>
          <p:cNvGraphicFramePr>
            <a:graphicFrameLocks noChangeAspect="1"/>
          </p:cNvGraphicFramePr>
          <p:nvPr/>
        </p:nvGraphicFramePr>
        <p:xfrm>
          <a:off x="100013" y="1901984"/>
          <a:ext cx="4533900" cy="3185795"/>
        </p:xfrm>
        <a:graphic>
          <a:graphicData uri="http://schemas.openxmlformats.org/presentationml/2006/ole">
            <mc:AlternateContent xmlns:mc="http://schemas.openxmlformats.org/markup-compatibility/2006">
              <mc:Choice xmlns:v="urn:schemas-microsoft-com:vml" Requires="v">
                <p:oleObj name="Visio" r:id="rId2" imgW="2627630" imgH="1851025" progId="Visio.Drawing.11">
                  <p:embed/>
                </p:oleObj>
              </mc:Choice>
              <mc:Fallback>
                <p:oleObj name="Visio" r:id="rId2" imgW="2627630" imgH="1851025" progId="Visio.Drawing.11">
                  <p:embed/>
                  <p:pic>
                    <p:nvPicPr>
                      <p:cNvPr id="27" name="Object 5">
                        <a:extLst>
                          <a:ext uri="{FF2B5EF4-FFF2-40B4-BE49-F238E27FC236}">
                            <a16:creationId xmlns:a16="http://schemas.microsoft.com/office/drawing/2014/main" id="{0C040E5E-DF1B-49A6-69D6-B93A5179A421}"/>
                          </a:ext>
                        </a:extLst>
                      </p:cNvPr>
                      <p:cNvPicPr>
                        <a:picLocks noChangeAspect="1" noChangeArrowheads="1"/>
                      </p:cNvPicPr>
                      <p:nvPr/>
                    </p:nvPicPr>
                    <p:blipFill>
                      <a:blip r:embed="rId3"/>
                      <a:srcRect/>
                      <a:stretch>
                        <a:fillRect/>
                      </a:stretch>
                    </p:blipFill>
                    <p:spPr bwMode="auto">
                      <a:xfrm>
                        <a:off x="100013" y="1901984"/>
                        <a:ext cx="4533900" cy="3185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Text Box 6">
            <a:extLst>
              <a:ext uri="{FF2B5EF4-FFF2-40B4-BE49-F238E27FC236}">
                <a16:creationId xmlns:a16="http://schemas.microsoft.com/office/drawing/2014/main" id="{4C6D1A78-1CA4-6B33-44C9-A9E4AAA32267}"/>
              </a:ext>
            </a:extLst>
          </p:cNvPr>
          <p:cNvSpPr txBox="1">
            <a:spLocks noChangeArrowheads="1"/>
          </p:cNvSpPr>
          <p:nvPr/>
        </p:nvSpPr>
        <p:spPr bwMode="auto">
          <a:xfrm>
            <a:off x="4500563" y="1952625"/>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t>解：图示电路为电压串联负反馈</a:t>
            </a:r>
          </a:p>
        </p:txBody>
      </p:sp>
      <p:sp>
        <p:nvSpPr>
          <p:cNvPr id="29" name="Text Box 7">
            <a:extLst>
              <a:ext uri="{FF2B5EF4-FFF2-40B4-BE49-F238E27FC236}">
                <a16:creationId xmlns:a16="http://schemas.microsoft.com/office/drawing/2014/main" id="{FA23E34A-9CDA-B6D4-51A1-6D5BF9B66D18}"/>
              </a:ext>
            </a:extLst>
          </p:cNvPr>
          <p:cNvSpPr txBox="1">
            <a:spLocks noChangeArrowheads="1"/>
          </p:cNvSpPr>
          <p:nvPr/>
        </p:nvSpPr>
        <p:spPr bwMode="auto">
          <a:xfrm>
            <a:off x="4932363" y="252888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t>其反馈系数为</a:t>
            </a:r>
          </a:p>
        </p:txBody>
      </p:sp>
      <p:graphicFrame>
        <p:nvGraphicFramePr>
          <p:cNvPr id="30" name="Object 8">
            <a:extLst>
              <a:ext uri="{FF2B5EF4-FFF2-40B4-BE49-F238E27FC236}">
                <a16:creationId xmlns:a16="http://schemas.microsoft.com/office/drawing/2014/main" id="{D68F89CA-4AE1-07CF-3836-BCB660B176F4}"/>
              </a:ext>
            </a:extLst>
          </p:cNvPr>
          <p:cNvGraphicFramePr>
            <a:graphicFrameLocks noChangeAspect="1"/>
          </p:cNvGraphicFramePr>
          <p:nvPr/>
        </p:nvGraphicFramePr>
        <p:xfrm>
          <a:off x="4500563" y="2997200"/>
          <a:ext cx="4494212" cy="914400"/>
        </p:xfrm>
        <a:graphic>
          <a:graphicData uri="http://schemas.openxmlformats.org/presentationml/2006/ole">
            <mc:AlternateContent xmlns:mc="http://schemas.openxmlformats.org/markup-compatibility/2006">
              <mc:Choice xmlns:v="urn:schemas-microsoft-com:vml" Requires="v">
                <p:oleObj name="公式" r:id="rId4" imgW="2247900" imgH="457200" progId="Equation.3">
                  <p:embed/>
                </p:oleObj>
              </mc:Choice>
              <mc:Fallback>
                <p:oleObj name="公式" r:id="rId4" imgW="2247900" imgH="457200" progId="Equation.3">
                  <p:embed/>
                  <p:pic>
                    <p:nvPicPr>
                      <p:cNvPr id="30" name="Object 8">
                        <a:extLst>
                          <a:ext uri="{FF2B5EF4-FFF2-40B4-BE49-F238E27FC236}">
                            <a16:creationId xmlns:a16="http://schemas.microsoft.com/office/drawing/2014/main" id="{D68F89CA-4AE1-07CF-3836-BCB660B17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2997200"/>
                        <a:ext cx="4494212"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9">
            <a:extLst>
              <a:ext uri="{FF2B5EF4-FFF2-40B4-BE49-F238E27FC236}">
                <a16:creationId xmlns:a16="http://schemas.microsoft.com/office/drawing/2014/main" id="{EFD232AA-F893-6909-0E55-C80F03B2A666}"/>
              </a:ext>
            </a:extLst>
          </p:cNvPr>
          <p:cNvGraphicFramePr>
            <a:graphicFrameLocks noChangeAspect="1"/>
          </p:cNvGraphicFramePr>
          <p:nvPr/>
        </p:nvGraphicFramePr>
        <p:xfrm>
          <a:off x="5940425" y="4113213"/>
          <a:ext cx="2465388" cy="406400"/>
        </p:xfrm>
        <a:graphic>
          <a:graphicData uri="http://schemas.openxmlformats.org/presentationml/2006/ole">
            <mc:AlternateContent xmlns:mc="http://schemas.openxmlformats.org/markup-compatibility/2006">
              <mc:Choice xmlns:v="urn:schemas-microsoft-com:vml" Requires="v">
                <p:oleObj name="公式" r:id="rId6" imgW="1231265" imgH="203200" progId="Equation.3">
                  <p:embed/>
                </p:oleObj>
              </mc:Choice>
              <mc:Fallback>
                <p:oleObj name="公式" r:id="rId6" imgW="1231265" imgH="203200" progId="Equation.3">
                  <p:embed/>
                  <p:pic>
                    <p:nvPicPr>
                      <p:cNvPr id="31" name="Object 9">
                        <a:extLst>
                          <a:ext uri="{FF2B5EF4-FFF2-40B4-BE49-F238E27FC236}">
                            <a16:creationId xmlns:a16="http://schemas.microsoft.com/office/drawing/2014/main" id="{EFD232AA-F893-6909-0E55-C80F03B2A6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0425" y="4113213"/>
                        <a:ext cx="246538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0">
            <a:extLst>
              <a:ext uri="{FF2B5EF4-FFF2-40B4-BE49-F238E27FC236}">
                <a16:creationId xmlns:a16="http://schemas.microsoft.com/office/drawing/2014/main" id="{FADDB8E3-E685-4307-9ACB-9F58E0063EFA}"/>
              </a:ext>
            </a:extLst>
          </p:cNvPr>
          <p:cNvGraphicFramePr>
            <a:graphicFrameLocks noChangeAspect="1"/>
          </p:cNvGraphicFramePr>
          <p:nvPr/>
        </p:nvGraphicFramePr>
        <p:xfrm>
          <a:off x="6011863" y="4545013"/>
          <a:ext cx="2516187" cy="914400"/>
        </p:xfrm>
        <a:graphic>
          <a:graphicData uri="http://schemas.openxmlformats.org/presentationml/2006/ole">
            <mc:AlternateContent xmlns:mc="http://schemas.openxmlformats.org/markup-compatibility/2006">
              <mc:Choice xmlns:v="urn:schemas-microsoft-com:vml" Requires="v">
                <p:oleObj name="公式" r:id="rId8" imgW="1257300" imgH="457200" progId="Equation.3">
                  <p:embed/>
                </p:oleObj>
              </mc:Choice>
              <mc:Fallback>
                <p:oleObj name="公式" r:id="rId8" imgW="1257300" imgH="457200" progId="Equation.3">
                  <p:embed/>
                  <p:pic>
                    <p:nvPicPr>
                      <p:cNvPr id="32" name="Object 10">
                        <a:extLst>
                          <a:ext uri="{FF2B5EF4-FFF2-40B4-BE49-F238E27FC236}">
                            <a16:creationId xmlns:a16="http://schemas.microsoft.com/office/drawing/2014/main" id="{FADDB8E3-E685-4307-9ACB-9F58E0063E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1863" y="4545013"/>
                        <a:ext cx="2516187"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11">
            <a:extLst>
              <a:ext uri="{FF2B5EF4-FFF2-40B4-BE49-F238E27FC236}">
                <a16:creationId xmlns:a16="http://schemas.microsoft.com/office/drawing/2014/main" id="{01896086-0881-FB9D-5B95-D1E72E888293}"/>
              </a:ext>
            </a:extLst>
          </p:cNvPr>
          <p:cNvSpPr txBox="1">
            <a:spLocks noChangeArrowheads="1"/>
          </p:cNvSpPr>
          <p:nvPr/>
        </p:nvSpPr>
        <p:spPr bwMode="auto">
          <a:xfrm>
            <a:off x="4751388" y="414972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t>注意到</a:t>
            </a:r>
          </a:p>
        </p:txBody>
      </p:sp>
      <p:sp>
        <p:nvSpPr>
          <p:cNvPr id="34" name="Text Box 12">
            <a:extLst>
              <a:ext uri="{FF2B5EF4-FFF2-40B4-BE49-F238E27FC236}">
                <a16:creationId xmlns:a16="http://schemas.microsoft.com/office/drawing/2014/main" id="{F58C44A1-AA6C-8C4F-B66A-9A2E7F5DE638}"/>
              </a:ext>
            </a:extLst>
          </p:cNvPr>
          <p:cNvSpPr txBox="1">
            <a:spLocks noChangeArrowheads="1"/>
          </p:cNvSpPr>
          <p:nvPr/>
        </p:nvSpPr>
        <p:spPr bwMode="auto">
          <a:xfrm>
            <a:off x="5040313" y="4797425"/>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t>所以</a:t>
            </a:r>
          </a:p>
        </p:txBody>
      </p:sp>
    </p:spTree>
    <p:extLst>
      <p:ext uri="{BB962C8B-B14F-4D97-AF65-F5344CB8AC3E}">
        <p14:creationId xmlns:p14="http://schemas.microsoft.com/office/powerpoint/2010/main" val="14678867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left)">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bldLvl="0" animBg="1"/>
      <p:bldP spid="33" grpId="0" bldLvl="0" animBg="1"/>
      <p:bldP spid="34"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DBB039-2ACF-CFA9-9B7C-D8E44C50E56A}"/>
              </a:ext>
            </a:extLst>
          </p:cNvPr>
          <p:cNvSpPr>
            <a:spLocks noGrp="1"/>
          </p:cNvSpPr>
          <p:nvPr>
            <p:ph type="title"/>
          </p:nvPr>
        </p:nvSpPr>
        <p:spPr>
          <a:xfrm>
            <a:off x="323850" y="260350"/>
            <a:ext cx="7884554" cy="720725"/>
          </a:xfrm>
        </p:spPr>
        <p:txBody>
          <a:bodyPr/>
          <a:lstStyle/>
          <a:p>
            <a:r>
              <a:rPr lang="zh-CN" altLang="en-US" sz="3600" b="1" dirty="0"/>
              <a:t>例</a:t>
            </a:r>
            <a:endParaRPr lang="zh-CN" altLang="en-US" dirty="0"/>
          </a:p>
        </p:txBody>
      </p:sp>
      <p:sp>
        <p:nvSpPr>
          <p:cNvPr id="4" name="灯片编号占位符 3">
            <a:extLst>
              <a:ext uri="{FF2B5EF4-FFF2-40B4-BE49-F238E27FC236}">
                <a16:creationId xmlns:a16="http://schemas.microsoft.com/office/drawing/2014/main" id="{C8FA16F1-32B6-9BE2-637D-93446919AFED}"/>
              </a:ext>
            </a:extLst>
          </p:cNvPr>
          <p:cNvSpPr>
            <a:spLocks noGrp="1"/>
          </p:cNvSpPr>
          <p:nvPr>
            <p:ph type="sldNum" sz="quarter" idx="10"/>
          </p:nvPr>
        </p:nvSpPr>
        <p:spPr/>
        <p:txBody>
          <a:bodyPr/>
          <a:lstStyle/>
          <a:p>
            <a:pPr>
              <a:defRPr/>
            </a:pPr>
            <a:fld id="{2783BF1F-B166-4BB5-BA39-5002077885A0}" type="slidenum">
              <a:rPr lang="zh-CN" altLang="en-US" smtClean="0"/>
              <a:pPr>
                <a:defRPr/>
              </a:pPr>
              <a:t>77</a:t>
            </a:fld>
            <a:endParaRPr lang="en-US" altLang="zh-CN"/>
          </a:p>
        </p:txBody>
      </p:sp>
      <p:sp>
        <p:nvSpPr>
          <p:cNvPr id="5" name="Text Box 4">
            <a:extLst>
              <a:ext uri="{FF2B5EF4-FFF2-40B4-BE49-F238E27FC236}">
                <a16:creationId xmlns:a16="http://schemas.microsoft.com/office/drawing/2014/main" id="{816319E2-69B3-905F-8358-8D0E94C9B94E}"/>
              </a:ext>
            </a:extLst>
          </p:cNvPr>
          <p:cNvSpPr txBox="1">
            <a:spLocks noChangeArrowheads="1"/>
          </p:cNvSpPr>
          <p:nvPr/>
        </p:nvSpPr>
        <p:spPr bwMode="auto">
          <a:xfrm>
            <a:off x="265661" y="1160463"/>
            <a:ext cx="822532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en-US" altLang="zh-CN" sz="2400" dirty="0"/>
              <a:t>【</a:t>
            </a:r>
            <a:r>
              <a:rPr lang="zh-CN" altLang="en-US" sz="2400" dirty="0"/>
              <a:t>例</a:t>
            </a:r>
            <a:r>
              <a:rPr lang="en-US" altLang="zh-CN" sz="2400" dirty="0"/>
              <a:t>9.4.2】</a:t>
            </a:r>
            <a:r>
              <a:rPr lang="zh-CN" altLang="en-US" sz="2400" dirty="0"/>
              <a:t>计算图示电路在深度负反馈条件下的电压增益。</a:t>
            </a:r>
          </a:p>
        </p:txBody>
      </p:sp>
      <p:graphicFrame>
        <p:nvGraphicFramePr>
          <p:cNvPr id="6" name="Object 5">
            <a:extLst>
              <a:ext uri="{FF2B5EF4-FFF2-40B4-BE49-F238E27FC236}">
                <a16:creationId xmlns:a16="http://schemas.microsoft.com/office/drawing/2014/main" id="{A9E90AAD-A824-6744-1928-5CAE452228E8}"/>
              </a:ext>
            </a:extLst>
          </p:cNvPr>
          <p:cNvGraphicFramePr>
            <a:graphicFrameLocks noChangeAspect="1"/>
          </p:cNvGraphicFramePr>
          <p:nvPr/>
        </p:nvGraphicFramePr>
        <p:xfrm>
          <a:off x="323850" y="1773238"/>
          <a:ext cx="4286250" cy="3121025"/>
        </p:xfrm>
        <a:graphic>
          <a:graphicData uri="http://schemas.openxmlformats.org/presentationml/2006/ole">
            <mc:AlternateContent xmlns:mc="http://schemas.openxmlformats.org/markup-compatibility/2006">
              <mc:Choice xmlns:v="urn:schemas-microsoft-com:vml" Requires="v">
                <p:oleObj name="Visio" r:id="rId2" imgW="2527935" imgH="1846580" progId="Visio.Drawing.11">
                  <p:embed/>
                </p:oleObj>
              </mc:Choice>
              <mc:Fallback>
                <p:oleObj name="Visio" r:id="rId2" imgW="2527935" imgH="1846580" progId="Visio.Drawing.11">
                  <p:embed/>
                  <p:pic>
                    <p:nvPicPr>
                      <p:cNvPr id="92165"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73238"/>
                        <a:ext cx="4286250" cy="31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6">
            <a:extLst>
              <a:ext uri="{FF2B5EF4-FFF2-40B4-BE49-F238E27FC236}">
                <a16:creationId xmlns:a16="http://schemas.microsoft.com/office/drawing/2014/main" id="{D9EF8F04-7C67-3C26-8BCA-0FF8D5AE6CA1}"/>
              </a:ext>
            </a:extLst>
          </p:cNvPr>
          <p:cNvSpPr txBox="1">
            <a:spLocks noChangeArrowheads="1"/>
          </p:cNvSpPr>
          <p:nvPr/>
        </p:nvSpPr>
        <p:spPr bwMode="auto">
          <a:xfrm>
            <a:off x="1908175" y="490537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en-US" altLang="zh-CN" sz="2400" b="1"/>
              <a:t>(a)</a:t>
            </a:r>
          </a:p>
        </p:txBody>
      </p:sp>
      <p:sp>
        <p:nvSpPr>
          <p:cNvPr id="8" name="Text Box 7">
            <a:extLst>
              <a:ext uri="{FF2B5EF4-FFF2-40B4-BE49-F238E27FC236}">
                <a16:creationId xmlns:a16="http://schemas.microsoft.com/office/drawing/2014/main" id="{3467F7EA-46AA-0367-7407-ACB959E55185}"/>
              </a:ext>
            </a:extLst>
          </p:cNvPr>
          <p:cNvSpPr txBox="1">
            <a:spLocks noChangeArrowheads="1"/>
          </p:cNvSpPr>
          <p:nvPr/>
        </p:nvSpPr>
        <p:spPr bwMode="auto">
          <a:xfrm>
            <a:off x="4254638" y="1844675"/>
            <a:ext cx="42066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b="1" dirty="0"/>
              <a:t>解：该电路为电压并联负反馈</a:t>
            </a:r>
          </a:p>
        </p:txBody>
      </p:sp>
      <p:sp>
        <p:nvSpPr>
          <p:cNvPr id="9" name="Text Box 8">
            <a:extLst>
              <a:ext uri="{FF2B5EF4-FFF2-40B4-BE49-F238E27FC236}">
                <a16:creationId xmlns:a16="http://schemas.microsoft.com/office/drawing/2014/main" id="{3DBB2199-EC9A-DD11-EC1C-7285223809DE}"/>
              </a:ext>
            </a:extLst>
          </p:cNvPr>
          <p:cNvSpPr txBox="1">
            <a:spLocks noChangeArrowheads="1"/>
          </p:cNvSpPr>
          <p:nvPr/>
        </p:nvSpPr>
        <p:spPr bwMode="auto">
          <a:xfrm>
            <a:off x="5353258" y="2420938"/>
            <a:ext cx="17299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b="1" dirty="0"/>
              <a:t>虚短→虚地</a:t>
            </a:r>
          </a:p>
        </p:txBody>
      </p:sp>
      <p:graphicFrame>
        <p:nvGraphicFramePr>
          <p:cNvPr id="10" name="Object 10">
            <a:extLst>
              <a:ext uri="{FF2B5EF4-FFF2-40B4-BE49-F238E27FC236}">
                <a16:creationId xmlns:a16="http://schemas.microsoft.com/office/drawing/2014/main" id="{30F1A5D1-CB2B-72E3-ADFD-9B54348CFBAD}"/>
              </a:ext>
            </a:extLst>
          </p:cNvPr>
          <p:cNvGraphicFramePr>
            <a:graphicFrameLocks noChangeAspect="1"/>
          </p:cNvGraphicFramePr>
          <p:nvPr/>
        </p:nvGraphicFramePr>
        <p:xfrm>
          <a:off x="6516688" y="2924175"/>
          <a:ext cx="889000" cy="457200"/>
        </p:xfrm>
        <a:graphic>
          <a:graphicData uri="http://schemas.openxmlformats.org/presentationml/2006/ole">
            <mc:AlternateContent xmlns:mc="http://schemas.openxmlformats.org/markup-compatibility/2006">
              <mc:Choice xmlns:v="urn:schemas-microsoft-com:vml" Requires="v">
                <p:oleObj name="公式" r:id="rId4" imgW="444500" imgH="228600" progId="Equation.3">
                  <p:embed/>
                </p:oleObj>
              </mc:Choice>
              <mc:Fallback>
                <p:oleObj name="公式" r:id="rId4" imgW="444500" imgH="228600" progId="Equation.3">
                  <p:embed/>
                  <p:pic>
                    <p:nvPicPr>
                      <p:cNvPr id="121345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688" y="2924175"/>
                        <a:ext cx="889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a:extLst>
              <a:ext uri="{FF2B5EF4-FFF2-40B4-BE49-F238E27FC236}">
                <a16:creationId xmlns:a16="http://schemas.microsoft.com/office/drawing/2014/main" id="{EA2C69F6-664D-690A-01FB-0E8886ED48C7}"/>
              </a:ext>
            </a:extLst>
          </p:cNvPr>
          <p:cNvGraphicFramePr>
            <a:graphicFrameLocks noChangeAspect="1"/>
          </p:cNvGraphicFramePr>
          <p:nvPr/>
        </p:nvGraphicFramePr>
        <p:xfrm>
          <a:off x="5543550" y="3465513"/>
          <a:ext cx="2541588" cy="914400"/>
        </p:xfrm>
        <a:graphic>
          <a:graphicData uri="http://schemas.openxmlformats.org/presentationml/2006/ole">
            <mc:AlternateContent xmlns:mc="http://schemas.openxmlformats.org/markup-compatibility/2006">
              <mc:Choice xmlns:v="urn:schemas-microsoft-com:vml" Requires="v">
                <p:oleObj name="公式" r:id="rId6" imgW="1270000" imgH="457200" progId="Equation.3">
                  <p:embed/>
                </p:oleObj>
              </mc:Choice>
              <mc:Fallback>
                <p:oleObj name="公式" r:id="rId6" imgW="1270000" imgH="457200" progId="Equation.3">
                  <p:embed/>
                  <p:pic>
                    <p:nvPicPr>
                      <p:cNvPr id="1213451"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3550" y="3465513"/>
                        <a:ext cx="25415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2">
            <a:extLst>
              <a:ext uri="{FF2B5EF4-FFF2-40B4-BE49-F238E27FC236}">
                <a16:creationId xmlns:a16="http://schemas.microsoft.com/office/drawing/2014/main" id="{1FCE7E7F-F6A2-C99A-5B48-3F21342981FB}"/>
              </a:ext>
            </a:extLst>
          </p:cNvPr>
          <p:cNvGraphicFramePr>
            <a:graphicFrameLocks noChangeAspect="1"/>
          </p:cNvGraphicFramePr>
          <p:nvPr/>
        </p:nvGraphicFramePr>
        <p:xfrm>
          <a:off x="5724525" y="4437063"/>
          <a:ext cx="2133600" cy="914400"/>
        </p:xfrm>
        <a:graphic>
          <a:graphicData uri="http://schemas.openxmlformats.org/presentationml/2006/ole">
            <mc:AlternateContent xmlns:mc="http://schemas.openxmlformats.org/markup-compatibility/2006">
              <mc:Choice xmlns:v="urn:schemas-microsoft-com:vml" Requires="v">
                <p:oleObj name="公式" r:id="rId8" imgW="1066800" imgH="457200" progId="Equation.3">
                  <p:embed/>
                </p:oleObj>
              </mc:Choice>
              <mc:Fallback>
                <p:oleObj name="公式" r:id="rId8" imgW="1066800" imgH="457200" progId="Equation.3">
                  <p:embed/>
                  <p:pic>
                    <p:nvPicPr>
                      <p:cNvPr id="1213452"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525" y="4437063"/>
                        <a:ext cx="2133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3">
            <a:extLst>
              <a:ext uri="{FF2B5EF4-FFF2-40B4-BE49-F238E27FC236}">
                <a16:creationId xmlns:a16="http://schemas.microsoft.com/office/drawing/2014/main" id="{8010A50F-63BC-F633-1314-B0EF013F181E}"/>
              </a:ext>
            </a:extLst>
          </p:cNvPr>
          <p:cNvSpPr txBox="1">
            <a:spLocks noChangeArrowheads="1"/>
          </p:cNvSpPr>
          <p:nvPr/>
        </p:nvSpPr>
        <p:spPr bwMode="auto">
          <a:xfrm>
            <a:off x="5394349" y="2897188"/>
            <a:ext cx="11112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FontTx/>
              <a:buNone/>
            </a:pPr>
            <a:r>
              <a:rPr lang="zh-CN" altLang="en-US" sz="2400" b="1"/>
              <a:t>虚断→</a:t>
            </a:r>
          </a:p>
        </p:txBody>
      </p:sp>
      <p:graphicFrame>
        <p:nvGraphicFramePr>
          <p:cNvPr id="14" name="Object 13">
            <a:extLst>
              <a:ext uri="{FF2B5EF4-FFF2-40B4-BE49-F238E27FC236}">
                <a16:creationId xmlns:a16="http://schemas.microsoft.com/office/drawing/2014/main" id="{4E6097AD-E283-E0E8-EF86-E8AA7E541352}"/>
              </a:ext>
            </a:extLst>
          </p:cNvPr>
          <p:cNvGraphicFramePr>
            <a:graphicFrameLocks noChangeAspect="1"/>
          </p:cNvGraphicFramePr>
          <p:nvPr/>
        </p:nvGraphicFramePr>
        <p:xfrm>
          <a:off x="1256969" y="2478611"/>
          <a:ext cx="349250" cy="347662"/>
        </p:xfrm>
        <a:graphic>
          <a:graphicData uri="http://schemas.openxmlformats.org/presentationml/2006/ole">
            <mc:AlternateContent xmlns:mc="http://schemas.openxmlformats.org/markup-compatibility/2006">
              <mc:Choice xmlns:v="urn:schemas-microsoft-com:vml" Requires="v">
                <p:oleObj name="Visio" r:id="rId10" imgW="342900" imgH="342900" progId="Visio.Drawing.11">
                  <p:embed/>
                </p:oleObj>
              </mc:Choice>
              <mc:Fallback>
                <p:oleObj name="Visio" r:id="rId10" imgW="342900" imgH="342900" progId="Visio.Drawing.11">
                  <p:embed/>
                  <p:pic>
                    <p:nvPicPr>
                      <p:cNvPr id="9"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6969" y="2478611"/>
                        <a:ext cx="349250"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624124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Bottom)">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1000"/>
                                        <p:tgtEl>
                                          <p:spTgt spid="11"/>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761C1506-A1AD-4B86-4450-263F7D2B8AF5}"/>
              </a:ext>
            </a:extLst>
          </p:cNvPr>
          <p:cNvSpPr>
            <a:spLocks noGrp="1" noChangeArrowheads="1"/>
          </p:cNvSpPr>
          <p:nvPr>
            <p:ph type="title"/>
          </p:nvPr>
        </p:nvSpPr>
        <p:spPr/>
        <p:txBody>
          <a:bodyPr/>
          <a:lstStyle/>
          <a:p>
            <a:pPr eaLnBrk="1" hangingPunct="1"/>
            <a:r>
              <a:rPr lang="zh-CN" altLang="en-US">
                <a:solidFill>
                  <a:schemeClr val="accent2"/>
                </a:solidFill>
                <a:latin typeface="楷体_GB2312" pitchFamily="49" charset="-122"/>
                <a:ea typeface="楷体_GB2312" pitchFamily="49" charset="-122"/>
              </a:rPr>
              <a:t>第</a:t>
            </a:r>
            <a:r>
              <a:rPr lang="en-US" altLang="zh-CN">
                <a:solidFill>
                  <a:schemeClr val="accent2"/>
                </a:solidFill>
                <a:latin typeface="楷体_GB2312" pitchFamily="49" charset="-122"/>
                <a:ea typeface="楷体_GB2312" pitchFamily="49" charset="-122"/>
              </a:rPr>
              <a:t>9</a:t>
            </a:r>
            <a:r>
              <a:rPr lang="zh-CN" altLang="en-US">
                <a:solidFill>
                  <a:schemeClr val="accent2"/>
                </a:solidFill>
                <a:latin typeface="楷体_GB2312" pitchFamily="49" charset="-122"/>
                <a:ea typeface="楷体_GB2312" pitchFamily="49" charset="-122"/>
              </a:rPr>
              <a:t>章  负反馈放大电路 </a:t>
            </a:r>
            <a:endParaRPr lang="en-US" altLang="zh-CN">
              <a:solidFill>
                <a:schemeClr val="accent2"/>
              </a:solidFill>
              <a:latin typeface="楷体_GB2312" pitchFamily="49" charset="-122"/>
              <a:ea typeface="楷体_GB2312" pitchFamily="49" charset="-122"/>
            </a:endParaRPr>
          </a:p>
        </p:txBody>
      </p:sp>
      <p:grpSp>
        <p:nvGrpSpPr>
          <p:cNvPr id="29699" name="Group 15">
            <a:extLst>
              <a:ext uri="{FF2B5EF4-FFF2-40B4-BE49-F238E27FC236}">
                <a16:creationId xmlns:a16="http://schemas.microsoft.com/office/drawing/2014/main" id="{A6D0F0B4-FDB9-CE6E-B4DF-E3A080BCF14F}"/>
              </a:ext>
            </a:extLst>
          </p:cNvPr>
          <p:cNvGrpSpPr>
            <a:grpSpLocks/>
          </p:cNvGrpSpPr>
          <p:nvPr/>
        </p:nvGrpSpPr>
        <p:grpSpPr bwMode="auto">
          <a:xfrm>
            <a:off x="336550" y="909638"/>
            <a:ext cx="8389938" cy="5367337"/>
            <a:chOff x="862" y="730"/>
            <a:chExt cx="4218" cy="2655"/>
          </a:xfrm>
        </p:grpSpPr>
        <p:sp>
          <p:nvSpPr>
            <p:cNvPr id="29703" name="AutoShape 7">
              <a:extLst>
                <a:ext uri="{FF2B5EF4-FFF2-40B4-BE49-F238E27FC236}">
                  <a16:creationId xmlns:a16="http://schemas.microsoft.com/office/drawing/2014/main" id="{77F1765C-FF6A-53B4-4776-E9AA0AFBA508}"/>
                </a:ext>
              </a:extLst>
            </p:cNvPr>
            <p:cNvSpPr>
              <a:spLocks noChangeArrowheads="1"/>
            </p:cNvSpPr>
            <p:nvPr/>
          </p:nvSpPr>
          <p:spPr bwMode="auto">
            <a:xfrm>
              <a:off x="862" y="1003"/>
              <a:ext cx="4218" cy="2382"/>
            </a:xfrm>
            <a:prstGeom prst="roundRect">
              <a:avLst>
                <a:gd name="adj" fmla="val 5542"/>
              </a:avLst>
            </a:prstGeom>
            <a:noFill/>
            <a:ln w="38100">
              <a:solidFill>
                <a:srgbClr val="45836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endParaRPr lang="zh-CN" altLang="en-US" sz="2400">
                <a:latin typeface="Arial" panose="020B0604020202020204" pitchFamily="34" charset="0"/>
                <a:ea typeface="宋体" panose="02010600030101010101" pitchFamily="2" charset="-122"/>
              </a:endParaRPr>
            </a:p>
          </p:txBody>
        </p:sp>
        <p:sp>
          <p:nvSpPr>
            <p:cNvPr id="29704" name="Text Box 6">
              <a:extLst>
                <a:ext uri="{FF2B5EF4-FFF2-40B4-BE49-F238E27FC236}">
                  <a16:creationId xmlns:a16="http://schemas.microsoft.com/office/drawing/2014/main" id="{003E0B61-5FED-885C-DFCC-D245182CADE2}"/>
                </a:ext>
              </a:extLst>
            </p:cNvPr>
            <p:cNvSpPr txBox="1">
              <a:spLocks noChangeArrowheads="1"/>
            </p:cNvSpPr>
            <p:nvPr/>
          </p:nvSpPr>
          <p:spPr bwMode="auto">
            <a:xfrm>
              <a:off x="1725" y="857"/>
              <a:ext cx="1799" cy="2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zh-CN" altLang="en-US" sz="3200" b="1">
                  <a:solidFill>
                    <a:srgbClr val="458361"/>
                  </a:solidFill>
                  <a:latin typeface="Arial" panose="020B0604020202020204" pitchFamily="34" charset="0"/>
                  <a:ea typeface="宋体" panose="02010600030101010101" pitchFamily="2" charset="-122"/>
                </a:rPr>
                <a:t>     本  节  小  结</a:t>
              </a:r>
            </a:p>
          </p:txBody>
        </p:sp>
        <p:sp>
          <p:nvSpPr>
            <p:cNvPr id="29705" name="Oval 4">
              <a:extLst>
                <a:ext uri="{FF2B5EF4-FFF2-40B4-BE49-F238E27FC236}">
                  <a16:creationId xmlns:a16="http://schemas.microsoft.com/office/drawing/2014/main" id="{71009728-E84A-2252-42B4-5A3C12D67CD8}"/>
                </a:ext>
              </a:extLst>
            </p:cNvPr>
            <p:cNvSpPr>
              <a:spLocks noChangeArrowheads="1"/>
            </p:cNvSpPr>
            <p:nvPr/>
          </p:nvSpPr>
          <p:spPr bwMode="auto">
            <a:xfrm>
              <a:off x="1376" y="730"/>
              <a:ext cx="771" cy="499"/>
            </a:xfrm>
            <a:prstGeom prst="ellipse">
              <a:avLst/>
            </a:prstGeom>
            <a:gradFill rotWithShape="1">
              <a:gsLst>
                <a:gs pos="0">
                  <a:srgbClr val="458361">
                    <a:alpha val="46999"/>
                  </a:srgbClr>
                </a:gs>
                <a:gs pos="100000">
                  <a:srgbClr val="203D2D">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endParaRPr lang="zh-CN" altLang="en-US" sz="2400">
                <a:latin typeface="Arial" panose="020B0604020202020204" pitchFamily="34" charset="0"/>
                <a:ea typeface="宋体" panose="02010600030101010101" pitchFamily="2" charset="-122"/>
              </a:endParaRPr>
            </a:p>
          </p:txBody>
        </p:sp>
        <p:sp>
          <p:nvSpPr>
            <p:cNvPr id="29706" name="Oval 10">
              <a:extLst>
                <a:ext uri="{FF2B5EF4-FFF2-40B4-BE49-F238E27FC236}">
                  <a16:creationId xmlns:a16="http://schemas.microsoft.com/office/drawing/2014/main" id="{ED690CF5-4814-D22E-6C91-0A6EB14B28F7}"/>
                </a:ext>
              </a:extLst>
            </p:cNvPr>
            <p:cNvSpPr>
              <a:spLocks noChangeArrowheads="1"/>
            </p:cNvSpPr>
            <p:nvPr/>
          </p:nvSpPr>
          <p:spPr bwMode="auto">
            <a:xfrm>
              <a:off x="3028" y="748"/>
              <a:ext cx="771" cy="499"/>
            </a:xfrm>
            <a:prstGeom prst="ellipse">
              <a:avLst/>
            </a:prstGeom>
            <a:gradFill rotWithShape="1">
              <a:gsLst>
                <a:gs pos="0">
                  <a:srgbClr val="458361">
                    <a:alpha val="46999"/>
                  </a:srgbClr>
                </a:gs>
                <a:gs pos="100000">
                  <a:srgbClr val="203D2D">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endParaRPr lang="zh-CN" altLang="en-US" sz="2400">
                <a:latin typeface="Arial" panose="020B0604020202020204" pitchFamily="34" charset="0"/>
                <a:ea typeface="宋体" panose="02010600030101010101" pitchFamily="2" charset="-122"/>
              </a:endParaRPr>
            </a:p>
          </p:txBody>
        </p:sp>
        <p:pic>
          <p:nvPicPr>
            <p:cNvPr id="29707" name="Picture 13" descr="未标题-1">
              <a:extLst>
                <a:ext uri="{FF2B5EF4-FFF2-40B4-BE49-F238E27FC236}">
                  <a16:creationId xmlns:a16="http://schemas.microsoft.com/office/drawing/2014/main" id="{C7DD64E4-0704-3820-F4D9-8FCF22932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73431">
              <a:off x="1297" y="899"/>
              <a:ext cx="553"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700" name="Picture 13" descr="未标题-1">
            <a:extLst>
              <a:ext uri="{FF2B5EF4-FFF2-40B4-BE49-F238E27FC236}">
                <a16:creationId xmlns:a16="http://schemas.microsoft.com/office/drawing/2014/main" id="{34EA94A5-EEEF-7E76-0C6B-22E028952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600379">
            <a:off x="5472113" y="904875"/>
            <a:ext cx="11001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54">
            <a:extLst>
              <a:ext uri="{FF2B5EF4-FFF2-40B4-BE49-F238E27FC236}">
                <a16:creationId xmlns:a16="http://schemas.microsoft.com/office/drawing/2014/main" id="{93ABE922-A758-45D2-0B03-60D8FAE5F7EB}"/>
              </a:ext>
            </a:extLst>
          </p:cNvPr>
          <p:cNvSpPr>
            <a:spLocks noChangeArrowheads="1"/>
          </p:cNvSpPr>
          <p:nvPr/>
        </p:nvSpPr>
        <p:spPr bwMode="auto">
          <a:xfrm>
            <a:off x="971550" y="1989138"/>
            <a:ext cx="69500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FontTx/>
              <a:buNone/>
            </a:pPr>
            <a:r>
              <a:rPr lang="en-US" altLang="zh-CN" dirty="0">
                <a:solidFill>
                  <a:schemeClr val="accent2"/>
                </a:solidFill>
                <a:latin typeface="Arial" panose="020B0604020202020204" pitchFamily="34" charset="0"/>
                <a:ea typeface="宋体" panose="02010600030101010101" pitchFamily="2" charset="-122"/>
              </a:rPr>
              <a:t>1</a:t>
            </a:r>
            <a:r>
              <a:rPr lang="zh-CN" altLang="en-US" dirty="0">
                <a:solidFill>
                  <a:schemeClr val="accent2"/>
                </a:solidFill>
                <a:latin typeface="Arial" panose="020B0604020202020204" pitchFamily="34" charset="0"/>
                <a:ea typeface="宋体" panose="02010600030101010101" pitchFamily="2" charset="-122"/>
              </a:rPr>
              <a:t>、理解“虚短”、“虚断”的概念与应用；</a:t>
            </a:r>
          </a:p>
          <a:p>
            <a:pPr eaLnBrk="1" hangingPunct="1">
              <a:lnSpc>
                <a:spcPct val="100000"/>
              </a:lnSpc>
              <a:spcBef>
                <a:spcPct val="50000"/>
              </a:spcBef>
              <a:buFontTx/>
              <a:buNone/>
            </a:pPr>
            <a:r>
              <a:rPr lang="en-US" altLang="zh-CN" dirty="0">
                <a:solidFill>
                  <a:schemeClr val="accent2"/>
                </a:solidFill>
                <a:latin typeface="Arial" panose="020B0604020202020204" pitchFamily="34" charset="0"/>
                <a:ea typeface="宋体" panose="02010600030101010101" pitchFamily="2" charset="-122"/>
              </a:rPr>
              <a:t>2</a:t>
            </a:r>
            <a:r>
              <a:rPr lang="zh-CN" altLang="en-US" dirty="0">
                <a:solidFill>
                  <a:schemeClr val="accent2"/>
                </a:solidFill>
                <a:latin typeface="Arial" panose="020B0604020202020204" pitchFamily="34" charset="0"/>
                <a:ea typeface="宋体" panose="02010600030101010101" pitchFamily="2" charset="-122"/>
              </a:rPr>
              <a:t>、掌握深度负反馈条件放大电路的</a:t>
            </a:r>
            <a:r>
              <a:rPr lang="zh-CN" altLang="en-US" dirty="0">
                <a:solidFill>
                  <a:srgbClr val="FF0000"/>
                </a:solidFill>
                <a:latin typeface="Arial" panose="020B0604020202020204" pitchFamily="34" charset="0"/>
                <a:ea typeface="宋体" panose="02010600030101010101" pitchFamily="2" charset="-122"/>
              </a:rPr>
              <a:t>分析与近似计算。</a:t>
            </a:r>
          </a:p>
          <a:p>
            <a:pPr eaLnBrk="1" hangingPunct="1">
              <a:lnSpc>
                <a:spcPct val="100000"/>
              </a:lnSpc>
              <a:spcBef>
                <a:spcPct val="50000"/>
              </a:spcBef>
              <a:buFontTx/>
              <a:buNone/>
            </a:pPr>
            <a:r>
              <a:rPr lang="en-US" altLang="zh-CN" dirty="0">
                <a:solidFill>
                  <a:schemeClr val="accent2"/>
                </a:solidFill>
                <a:latin typeface="Arial" panose="020B0604020202020204" pitchFamily="34" charset="0"/>
                <a:ea typeface="宋体" panose="02010600030101010101" pitchFamily="2" charset="-122"/>
              </a:rPr>
              <a:t>3</a:t>
            </a:r>
            <a:r>
              <a:rPr lang="zh-CN" altLang="en-US" dirty="0">
                <a:solidFill>
                  <a:schemeClr val="accent2"/>
                </a:solidFill>
                <a:latin typeface="Arial" panose="020B0604020202020204" pitchFamily="34" charset="0"/>
                <a:ea typeface="宋体" panose="02010600030101010101" pitchFamily="2" charset="-122"/>
              </a:rPr>
              <a:t>、深度负反馈条件放大电路的</a:t>
            </a:r>
            <a:r>
              <a:rPr lang="zh-CN" altLang="en-US" dirty="0">
                <a:solidFill>
                  <a:srgbClr val="FF0000"/>
                </a:solidFill>
                <a:latin typeface="Arial" panose="020B0604020202020204" pitchFamily="34" charset="0"/>
                <a:ea typeface="宋体" panose="02010600030101010101" pitchFamily="2" charset="-122"/>
              </a:rPr>
              <a:t>分析与近似计算。</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FFBAE-3152-F4E5-4BFD-365145C78246}"/>
              </a:ext>
            </a:extLst>
          </p:cNvPr>
          <p:cNvSpPr>
            <a:spLocks noGrp="1"/>
          </p:cNvSpPr>
          <p:nvPr>
            <p:ph type="title"/>
          </p:nvPr>
        </p:nvSpPr>
        <p:spPr/>
        <p:txBody>
          <a:bodyPr/>
          <a:lstStyle/>
          <a:p>
            <a:r>
              <a:rPr lang="en-US" altLang="zh-CN" sz="3600" dirty="0">
                <a:solidFill>
                  <a:srgbClr val="FF0000"/>
                </a:solidFill>
              </a:rPr>
              <a:t>9.1.2</a:t>
            </a:r>
            <a:r>
              <a:rPr lang="zh-CN" altLang="en-US" dirty="0"/>
              <a:t> </a:t>
            </a:r>
            <a:r>
              <a:rPr lang="zh-CN" altLang="en-US" sz="3600" dirty="0">
                <a:solidFill>
                  <a:srgbClr val="FF0000"/>
                </a:solidFill>
              </a:rPr>
              <a:t>反馈的类型</a:t>
            </a:r>
            <a:endParaRPr lang="zh-CN" altLang="en-US" dirty="0"/>
          </a:p>
        </p:txBody>
      </p:sp>
      <p:sp>
        <p:nvSpPr>
          <p:cNvPr id="4" name="灯片编号占位符 3">
            <a:extLst>
              <a:ext uri="{FF2B5EF4-FFF2-40B4-BE49-F238E27FC236}">
                <a16:creationId xmlns:a16="http://schemas.microsoft.com/office/drawing/2014/main" id="{A41C5DA7-8B45-FC6F-1F4D-058C94B7A411}"/>
              </a:ext>
            </a:extLst>
          </p:cNvPr>
          <p:cNvSpPr>
            <a:spLocks noGrp="1"/>
          </p:cNvSpPr>
          <p:nvPr>
            <p:ph type="sldNum" sz="quarter" idx="10"/>
          </p:nvPr>
        </p:nvSpPr>
        <p:spPr/>
        <p:txBody>
          <a:bodyPr/>
          <a:lstStyle/>
          <a:p>
            <a:pPr>
              <a:defRPr/>
            </a:pPr>
            <a:fld id="{2783BF1F-B166-4BB5-BA39-5002077885A0}" type="slidenum">
              <a:rPr lang="zh-CN" altLang="en-US" smtClean="0"/>
              <a:pPr>
                <a:defRPr/>
              </a:pPr>
              <a:t>7</a:t>
            </a:fld>
            <a:endParaRPr lang="en-US" altLang="zh-CN"/>
          </a:p>
        </p:txBody>
      </p:sp>
      <p:sp>
        <p:nvSpPr>
          <p:cNvPr id="5" name="Rectangle 2">
            <a:extLst>
              <a:ext uri="{FF2B5EF4-FFF2-40B4-BE49-F238E27FC236}">
                <a16:creationId xmlns:a16="http://schemas.microsoft.com/office/drawing/2014/main" id="{206B7263-C490-B11D-1FE1-F049AAB52FEE}"/>
              </a:ext>
            </a:extLst>
          </p:cNvPr>
          <p:cNvSpPr txBox="1">
            <a:spLocks noChangeArrowheads="1"/>
          </p:cNvSpPr>
          <p:nvPr/>
        </p:nvSpPr>
        <p:spPr bwMode="auto">
          <a:xfrm>
            <a:off x="4188083" y="1124744"/>
            <a:ext cx="4351338"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pPr marL="342900" indent="-342900">
              <a:spcBef>
                <a:spcPct val="20000"/>
              </a:spcBef>
            </a:pPr>
            <a:r>
              <a:rPr lang="zh-CN" altLang="en-US" sz="2800" b="1" kern="0">
                <a:solidFill>
                  <a:schemeClr val="tx1"/>
                </a:solidFill>
              </a:rPr>
              <a:t>直流反馈</a:t>
            </a:r>
          </a:p>
        </p:txBody>
      </p:sp>
      <p:sp>
        <p:nvSpPr>
          <p:cNvPr id="6" name="左大括号 5">
            <a:extLst>
              <a:ext uri="{FF2B5EF4-FFF2-40B4-BE49-F238E27FC236}">
                <a16:creationId xmlns:a16="http://schemas.microsoft.com/office/drawing/2014/main" id="{FFBB2ACB-081C-ACE6-66BD-7230D3E1983A}"/>
              </a:ext>
            </a:extLst>
          </p:cNvPr>
          <p:cNvSpPr/>
          <p:nvPr/>
        </p:nvSpPr>
        <p:spPr>
          <a:xfrm>
            <a:off x="3721358" y="1269207"/>
            <a:ext cx="323850" cy="914400"/>
          </a:xfrm>
          <a:prstGeom prst="leftBrace">
            <a:avLst/>
          </a:pr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zh-CN" altLang="en-US"/>
          </a:p>
        </p:txBody>
      </p:sp>
      <p:sp>
        <p:nvSpPr>
          <p:cNvPr id="7" name="Rectangle 2">
            <a:extLst>
              <a:ext uri="{FF2B5EF4-FFF2-40B4-BE49-F238E27FC236}">
                <a16:creationId xmlns:a16="http://schemas.microsoft.com/office/drawing/2014/main" id="{249CCD59-5EF9-DE63-28B9-6AA8A26C48B6}"/>
              </a:ext>
            </a:extLst>
          </p:cNvPr>
          <p:cNvSpPr txBox="1">
            <a:spLocks noChangeArrowheads="1"/>
          </p:cNvSpPr>
          <p:nvPr/>
        </p:nvSpPr>
        <p:spPr bwMode="auto">
          <a:xfrm>
            <a:off x="4188083" y="1726407"/>
            <a:ext cx="4248150" cy="50482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交流反馈</a:t>
            </a:r>
          </a:p>
        </p:txBody>
      </p:sp>
      <p:sp>
        <p:nvSpPr>
          <p:cNvPr id="8" name="Rectangle 2">
            <a:extLst>
              <a:ext uri="{FF2B5EF4-FFF2-40B4-BE49-F238E27FC236}">
                <a16:creationId xmlns:a16="http://schemas.microsoft.com/office/drawing/2014/main" id="{B47DACF9-9743-D366-B742-A30913CAA1A1}"/>
              </a:ext>
            </a:extLst>
          </p:cNvPr>
          <p:cNvSpPr txBox="1">
            <a:spLocks noChangeArrowheads="1"/>
          </p:cNvSpPr>
          <p:nvPr/>
        </p:nvSpPr>
        <p:spPr bwMode="auto">
          <a:xfrm>
            <a:off x="4188083" y="2286794"/>
            <a:ext cx="4351338" cy="50482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电压反馈</a:t>
            </a:r>
          </a:p>
        </p:txBody>
      </p:sp>
      <p:sp>
        <p:nvSpPr>
          <p:cNvPr id="9" name="左大括号 8">
            <a:extLst>
              <a:ext uri="{FF2B5EF4-FFF2-40B4-BE49-F238E27FC236}">
                <a16:creationId xmlns:a16="http://schemas.microsoft.com/office/drawing/2014/main" id="{6157E37B-CA15-6A82-D22B-6340A1263098}"/>
              </a:ext>
            </a:extLst>
          </p:cNvPr>
          <p:cNvSpPr/>
          <p:nvPr/>
        </p:nvSpPr>
        <p:spPr>
          <a:xfrm>
            <a:off x="3721358" y="2431257"/>
            <a:ext cx="323850" cy="914400"/>
          </a:xfrm>
          <a:prstGeom prst="leftBrace">
            <a:avLst/>
          </a:pr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zh-CN" altLang="en-US"/>
          </a:p>
        </p:txBody>
      </p:sp>
      <p:sp>
        <p:nvSpPr>
          <p:cNvPr id="10" name="Rectangle 2">
            <a:extLst>
              <a:ext uri="{FF2B5EF4-FFF2-40B4-BE49-F238E27FC236}">
                <a16:creationId xmlns:a16="http://schemas.microsoft.com/office/drawing/2014/main" id="{5125BF22-743A-25C8-F823-B36D5AE31931}"/>
              </a:ext>
            </a:extLst>
          </p:cNvPr>
          <p:cNvSpPr txBox="1">
            <a:spLocks noChangeArrowheads="1"/>
          </p:cNvSpPr>
          <p:nvPr/>
        </p:nvSpPr>
        <p:spPr bwMode="auto">
          <a:xfrm>
            <a:off x="4188083" y="2888457"/>
            <a:ext cx="4248150" cy="50482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电流反馈</a:t>
            </a:r>
          </a:p>
        </p:txBody>
      </p:sp>
      <p:sp>
        <p:nvSpPr>
          <p:cNvPr id="11" name="Rectangle 2">
            <a:extLst>
              <a:ext uri="{FF2B5EF4-FFF2-40B4-BE49-F238E27FC236}">
                <a16:creationId xmlns:a16="http://schemas.microsoft.com/office/drawing/2014/main" id="{7A9ADE9C-D0FC-8DFE-1BBD-2F8BFD17930E}"/>
              </a:ext>
            </a:extLst>
          </p:cNvPr>
          <p:cNvSpPr txBox="1">
            <a:spLocks noChangeArrowheads="1"/>
          </p:cNvSpPr>
          <p:nvPr/>
        </p:nvSpPr>
        <p:spPr bwMode="auto">
          <a:xfrm>
            <a:off x="4224596" y="4698207"/>
            <a:ext cx="4349750" cy="50482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正反馈</a:t>
            </a:r>
          </a:p>
        </p:txBody>
      </p:sp>
      <p:sp>
        <p:nvSpPr>
          <p:cNvPr id="12" name="左大括号 11">
            <a:extLst>
              <a:ext uri="{FF2B5EF4-FFF2-40B4-BE49-F238E27FC236}">
                <a16:creationId xmlns:a16="http://schemas.microsoft.com/office/drawing/2014/main" id="{C72B9281-D0A8-D09A-46DF-77C063AB54CA}"/>
              </a:ext>
            </a:extLst>
          </p:cNvPr>
          <p:cNvSpPr/>
          <p:nvPr/>
        </p:nvSpPr>
        <p:spPr>
          <a:xfrm>
            <a:off x="3756283" y="3644107"/>
            <a:ext cx="323850" cy="914400"/>
          </a:xfrm>
          <a:prstGeom prst="leftBrace">
            <a:avLst/>
          </a:pr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zh-CN" altLang="en-US"/>
          </a:p>
        </p:txBody>
      </p:sp>
      <p:sp>
        <p:nvSpPr>
          <p:cNvPr id="13" name="Rectangle 2">
            <a:extLst>
              <a:ext uri="{FF2B5EF4-FFF2-40B4-BE49-F238E27FC236}">
                <a16:creationId xmlns:a16="http://schemas.microsoft.com/office/drawing/2014/main" id="{73B395CE-EF75-8A70-54D4-2A7D070F3F48}"/>
              </a:ext>
            </a:extLst>
          </p:cNvPr>
          <p:cNvSpPr txBox="1">
            <a:spLocks noChangeArrowheads="1"/>
          </p:cNvSpPr>
          <p:nvPr/>
        </p:nvSpPr>
        <p:spPr bwMode="auto">
          <a:xfrm>
            <a:off x="4224596" y="5299869"/>
            <a:ext cx="4248150" cy="50482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负反馈</a:t>
            </a:r>
          </a:p>
        </p:txBody>
      </p:sp>
      <p:sp>
        <p:nvSpPr>
          <p:cNvPr id="14" name="左大括号 13">
            <a:extLst>
              <a:ext uri="{FF2B5EF4-FFF2-40B4-BE49-F238E27FC236}">
                <a16:creationId xmlns:a16="http://schemas.microsoft.com/office/drawing/2014/main" id="{33408696-A3B0-8EFE-A713-40C722DA390B}"/>
              </a:ext>
            </a:extLst>
          </p:cNvPr>
          <p:cNvSpPr/>
          <p:nvPr/>
        </p:nvSpPr>
        <p:spPr>
          <a:xfrm>
            <a:off x="3756283" y="4806157"/>
            <a:ext cx="323850" cy="914400"/>
          </a:xfrm>
          <a:prstGeom prst="leftBrace">
            <a:avLst/>
          </a:prstGeom>
        </p:spPr>
        <p:style>
          <a:lnRef idx="3">
            <a:schemeClr val="accent2"/>
          </a:lnRef>
          <a:fillRef idx="0">
            <a:schemeClr val="accent2"/>
          </a:fillRef>
          <a:effectRef idx="2">
            <a:schemeClr val="accent2"/>
          </a:effectRef>
          <a:fontRef idx="minor">
            <a:schemeClr val="tx1"/>
          </a:fontRef>
        </p:style>
        <p:txBody>
          <a:bodyPr anchor="ctr"/>
          <a:lstStyle/>
          <a:p>
            <a:pPr algn="ctr">
              <a:defRPr/>
            </a:pPr>
            <a:endParaRPr lang="zh-CN" altLang="en-US"/>
          </a:p>
        </p:txBody>
      </p:sp>
      <p:sp>
        <p:nvSpPr>
          <p:cNvPr id="15" name="Rectangle 2">
            <a:extLst>
              <a:ext uri="{FF2B5EF4-FFF2-40B4-BE49-F238E27FC236}">
                <a16:creationId xmlns:a16="http://schemas.microsoft.com/office/drawing/2014/main" id="{F95EB204-071F-FA48-0546-5CEDF42ECEFB}"/>
              </a:ext>
            </a:extLst>
          </p:cNvPr>
          <p:cNvSpPr txBox="1">
            <a:spLocks noChangeArrowheads="1"/>
          </p:cNvSpPr>
          <p:nvPr/>
        </p:nvSpPr>
        <p:spPr bwMode="auto">
          <a:xfrm>
            <a:off x="4188083" y="3536157"/>
            <a:ext cx="4351338" cy="50482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串联反馈</a:t>
            </a:r>
          </a:p>
        </p:txBody>
      </p:sp>
      <p:sp>
        <p:nvSpPr>
          <p:cNvPr id="16" name="Rectangle 2">
            <a:extLst>
              <a:ext uri="{FF2B5EF4-FFF2-40B4-BE49-F238E27FC236}">
                <a16:creationId xmlns:a16="http://schemas.microsoft.com/office/drawing/2014/main" id="{76DD59ED-0FAF-C097-043E-5C08C27183D4}"/>
              </a:ext>
            </a:extLst>
          </p:cNvPr>
          <p:cNvSpPr txBox="1">
            <a:spLocks noChangeArrowheads="1"/>
          </p:cNvSpPr>
          <p:nvPr/>
        </p:nvSpPr>
        <p:spPr bwMode="auto">
          <a:xfrm>
            <a:off x="4188083" y="4137819"/>
            <a:ext cx="4248150" cy="504825"/>
          </a:xfrm>
          <a:prstGeom prst="rect">
            <a:avLst/>
          </a:prstGeom>
          <a:noFill/>
          <a:ln>
            <a:noFill/>
          </a:ln>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defRPr/>
            </a:pPr>
            <a:r>
              <a:rPr lang="zh-CN" altLang="en-US" sz="2800" b="1" kern="0" dirty="0">
                <a:solidFill>
                  <a:schemeClr val="tx1"/>
                </a:solidFill>
              </a:rPr>
              <a:t>并联反馈</a:t>
            </a:r>
          </a:p>
        </p:txBody>
      </p:sp>
      <p:sp>
        <p:nvSpPr>
          <p:cNvPr id="17" name="Rectangle 2">
            <a:extLst>
              <a:ext uri="{FF2B5EF4-FFF2-40B4-BE49-F238E27FC236}">
                <a16:creationId xmlns:a16="http://schemas.microsoft.com/office/drawing/2014/main" id="{8F1C691C-8FD6-97C6-B065-350CE6B5CCF4}"/>
              </a:ext>
            </a:extLst>
          </p:cNvPr>
          <p:cNvSpPr txBox="1">
            <a:spLocks noChangeArrowheads="1"/>
          </p:cNvSpPr>
          <p:nvPr/>
        </p:nvSpPr>
        <p:spPr bwMode="auto">
          <a:xfrm>
            <a:off x="215516" y="2563912"/>
            <a:ext cx="3362968"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pPr>
            <a:r>
              <a:rPr lang="zh-CN" altLang="en-US" sz="2000" b="1" kern="0" dirty="0"/>
              <a:t>从输出端取样电压还是电流或者稳定电压还是电流</a:t>
            </a:r>
          </a:p>
        </p:txBody>
      </p:sp>
      <p:sp>
        <p:nvSpPr>
          <p:cNvPr id="18" name="Rectangle 2">
            <a:extLst>
              <a:ext uri="{FF2B5EF4-FFF2-40B4-BE49-F238E27FC236}">
                <a16:creationId xmlns:a16="http://schemas.microsoft.com/office/drawing/2014/main" id="{38CAC3A9-F947-9DA5-9F5B-8295B4C05208}"/>
              </a:ext>
            </a:extLst>
          </p:cNvPr>
          <p:cNvSpPr txBox="1">
            <a:spLocks noChangeArrowheads="1"/>
          </p:cNvSpPr>
          <p:nvPr/>
        </p:nvSpPr>
        <p:spPr bwMode="auto">
          <a:xfrm>
            <a:off x="257422" y="3788048"/>
            <a:ext cx="3362968"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pPr>
            <a:r>
              <a:rPr lang="zh-CN" altLang="en-US" sz="2000" b="1" kern="0" dirty="0"/>
              <a:t>从输入端输入信号和反馈信号的连接方式</a:t>
            </a:r>
          </a:p>
        </p:txBody>
      </p:sp>
      <p:sp>
        <p:nvSpPr>
          <p:cNvPr id="19" name="Rectangle 2">
            <a:extLst>
              <a:ext uri="{FF2B5EF4-FFF2-40B4-BE49-F238E27FC236}">
                <a16:creationId xmlns:a16="http://schemas.microsoft.com/office/drawing/2014/main" id="{2025735E-DCD0-0FB5-04CA-7E19B3815702}"/>
              </a:ext>
            </a:extLst>
          </p:cNvPr>
          <p:cNvSpPr txBox="1">
            <a:spLocks noChangeArrowheads="1"/>
          </p:cNvSpPr>
          <p:nvPr/>
        </p:nvSpPr>
        <p:spPr bwMode="auto">
          <a:xfrm>
            <a:off x="329430" y="4940176"/>
            <a:ext cx="3362968"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pPr>
            <a:r>
              <a:rPr lang="zh-CN" altLang="en-US" sz="2000" b="1" kern="0" dirty="0"/>
              <a:t>净输入信号的增大还是减小</a:t>
            </a:r>
          </a:p>
        </p:txBody>
      </p:sp>
      <p:sp>
        <p:nvSpPr>
          <p:cNvPr id="20" name="Rectangle 2">
            <a:extLst>
              <a:ext uri="{FF2B5EF4-FFF2-40B4-BE49-F238E27FC236}">
                <a16:creationId xmlns:a16="http://schemas.microsoft.com/office/drawing/2014/main" id="{AA88240A-7CC7-27F3-238F-6E6B44895D39}"/>
              </a:ext>
            </a:extLst>
          </p:cNvPr>
          <p:cNvSpPr txBox="1">
            <a:spLocks noChangeArrowheads="1"/>
          </p:cNvSpPr>
          <p:nvPr/>
        </p:nvSpPr>
        <p:spPr bwMode="auto">
          <a:xfrm>
            <a:off x="393315" y="1531541"/>
            <a:ext cx="3362968"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marL="342900" indent="-342900">
              <a:spcBef>
                <a:spcPct val="20000"/>
              </a:spcBef>
            </a:pPr>
            <a:r>
              <a:rPr lang="zh-CN" altLang="en-US" sz="2000" b="1" kern="0" dirty="0"/>
              <a:t>反馈在交流还是直流通路中</a:t>
            </a:r>
          </a:p>
        </p:txBody>
      </p:sp>
    </p:spTree>
    <p:extLst>
      <p:ext uri="{BB962C8B-B14F-4D97-AF65-F5344CB8AC3E}">
        <p14:creationId xmlns:p14="http://schemas.microsoft.com/office/powerpoint/2010/main" val="37001830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a:extLst>
              <a:ext uri="{FF2B5EF4-FFF2-40B4-BE49-F238E27FC236}">
                <a16:creationId xmlns:a16="http://schemas.microsoft.com/office/drawing/2014/main" id="{1CC08BB2-32DF-8888-AFD6-4D5949872C21}"/>
              </a:ext>
            </a:extLst>
          </p:cNvPr>
          <p:cNvSpPr>
            <a:spLocks noGrp="1" noChangeArrowheads="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fld id="{818CB1F3-E8C8-4B11-8141-D8FB71AC6C15}" type="slidenum">
              <a:rPr lang="zh-CN" altLang="en-US" sz="1600" smtClean="0">
                <a:solidFill>
                  <a:srgbClr val="FFFF00"/>
                </a:solidFill>
                <a:ea typeface="宋体" panose="02010600030101010101" pitchFamily="2" charset="-122"/>
              </a:rPr>
              <a:pPr>
                <a:lnSpc>
                  <a:spcPct val="100000"/>
                </a:lnSpc>
                <a:spcBef>
                  <a:spcPct val="0"/>
                </a:spcBef>
                <a:buFontTx/>
                <a:buNone/>
              </a:pPr>
              <a:t>8</a:t>
            </a:fld>
            <a:endParaRPr lang="en-US" altLang="zh-CN" sz="1600">
              <a:solidFill>
                <a:srgbClr val="FFFF00"/>
              </a:solidFill>
              <a:ea typeface="宋体" panose="02010600030101010101" pitchFamily="2" charset="-122"/>
            </a:endParaRPr>
          </a:p>
        </p:txBody>
      </p:sp>
      <p:sp>
        <p:nvSpPr>
          <p:cNvPr id="12292" name="Rectangle 2">
            <a:extLst>
              <a:ext uri="{FF2B5EF4-FFF2-40B4-BE49-F238E27FC236}">
                <a16:creationId xmlns:a16="http://schemas.microsoft.com/office/drawing/2014/main" id="{E6906E24-A6D0-B247-03D3-F8551BFEC325}"/>
              </a:ext>
            </a:extLst>
          </p:cNvPr>
          <p:cNvSpPr>
            <a:spLocks noGrp="1" noChangeArrowheads="1"/>
          </p:cNvSpPr>
          <p:nvPr>
            <p:ph type="title"/>
          </p:nvPr>
        </p:nvSpPr>
        <p:spPr>
          <a:xfrm>
            <a:off x="358775" y="1016000"/>
            <a:ext cx="4248150" cy="5048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marL="342900" indent="-342900">
              <a:spcBef>
                <a:spcPct val="20000"/>
              </a:spcBef>
            </a:pPr>
            <a:r>
              <a:rPr lang="en-US" altLang="zh-CN" sz="2800" b="1">
                <a:solidFill>
                  <a:schemeClr val="tx1"/>
                </a:solidFill>
              </a:rPr>
              <a:t>1. </a:t>
            </a:r>
            <a:r>
              <a:rPr lang="zh-CN" altLang="en-US" sz="2800" b="1">
                <a:solidFill>
                  <a:schemeClr val="tx1"/>
                </a:solidFill>
              </a:rPr>
              <a:t>直流反馈和交流反馈</a:t>
            </a:r>
          </a:p>
        </p:txBody>
      </p:sp>
      <p:sp>
        <p:nvSpPr>
          <p:cNvPr id="1095683" name="Text Box 3">
            <a:extLst>
              <a:ext uri="{FF2B5EF4-FFF2-40B4-BE49-F238E27FC236}">
                <a16:creationId xmlns:a16="http://schemas.microsoft.com/office/drawing/2014/main" id="{A0BCA8BF-0AA9-1ABA-2A66-C8A417B92F5D}"/>
              </a:ext>
            </a:extLst>
          </p:cNvPr>
          <p:cNvSpPr txBox="1">
            <a:spLocks noChangeArrowheads="1"/>
          </p:cNvSpPr>
          <p:nvPr/>
        </p:nvSpPr>
        <p:spPr bwMode="auto">
          <a:xfrm>
            <a:off x="539750" y="1411288"/>
            <a:ext cx="7848600"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sz="2400" dirty="0">
                <a:latin typeface="黑体" panose="02010609060101010101" pitchFamily="49" charset="-122"/>
              </a:rPr>
              <a:t>概念：</a:t>
            </a:r>
            <a:endParaRPr kumimoji="1" lang="en-US" altLang="zh-CN" sz="2400" dirty="0">
              <a:latin typeface="黑体" panose="02010609060101010101" pitchFamily="49" charset="-122"/>
            </a:endParaRPr>
          </a:p>
          <a:p>
            <a:pPr eaLnBrk="1" hangingPunct="1">
              <a:lnSpc>
                <a:spcPct val="100000"/>
              </a:lnSpc>
              <a:spcBef>
                <a:spcPts val="0"/>
              </a:spcBef>
              <a:buFontTx/>
              <a:buNone/>
            </a:pPr>
            <a:r>
              <a:rPr kumimoji="1" lang="en-US" altLang="zh-CN" sz="2400" dirty="0">
                <a:latin typeface="黑体" panose="02010609060101010101" pitchFamily="49" charset="-122"/>
              </a:rPr>
              <a:t>	</a:t>
            </a:r>
            <a:r>
              <a:rPr kumimoji="1" lang="zh-CN" altLang="en-US" sz="2400" dirty="0">
                <a:latin typeface="黑体" panose="02010609060101010101" pitchFamily="49" charset="-122"/>
              </a:rPr>
              <a:t>直流通路中存在的反馈称为直流反馈，交流通路中存在的反馈称为交流反馈。</a:t>
            </a:r>
          </a:p>
        </p:txBody>
      </p:sp>
      <p:sp>
        <p:nvSpPr>
          <p:cNvPr id="12296" name="Rectangle 10">
            <a:extLst>
              <a:ext uri="{FF2B5EF4-FFF2-40B4-BE49-F238E27FC236}">
                <a16:creationId xmlns:a16="http://schemas.microsoft.com/office/drawing/2014/main" id="{FFCBA37F-5C8C-8801-AC33-664426CFDAA8}"/>
              </a:ext>
            </a:extLst>
          </p:cNvPr>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00000"/>
              </a:lnSpc>
              <a:spcBef>
                <a:spcPct val="0"/>
              </a:spcBef>
              <a:buFontTx/>
              <a:buNone/>
            </a:pPr>
            <a:r>
              <a:rPr lang="en-US" altLang="zh-CN" sz="3600" dirty="0">
                <a:solidFill>
                  <a:srgbClr val="FF0000"/>
                </a:solidFill>
              </a:rPr>
              <a:t>9.1.2</a:t>
            </a:r>
            <a:r>
              <a:rPr lang="zh-CN" altLang="en-US" sz="3600" dirty="0">
                <a:solidFill>
                  <a:srgbClr val="FF0000"/>
                </a:solidFill>
              </a:rPr>
              <a:t> 反馈的类型</a:t>
            </a:r>
          </a:p>
        </p:txBody>
      </p:sp>
      <p:sp>
        <p:nvSpPr>
          <p:cNvPr id="3" name="文本框 2">
            <a:extLst>
              <a:ext uri="{FF2B5EF4-FFF2-40B4-BE49-F238E27FC236}">
                <a16:creationId xmlns:a16="http://schemas.microsoft.com/office/drawing/2014/main" id="{96A2AF2E-CE8E-528D-51CE-390ECD86435D}"/>
              </a:ext>
            </a:extLst>
          </p:cNvPr>
          <p:cNvSpPr txBox="1"/>
          <p:nvPr/>
        </p:nvSpPr>
        <p:spPr>
          <a:xfrm>
            <a:off x="485608" y="2706450"/>
            <a:ext cx="7956884" cy="400110"/>
          </a:xfrm>
          <a:prstGeom prst="rect">
            <a:avLst/>
          </a:prstGeom>
          <a:noFill/>
        </p:spPr>
        <p:txBody>
          <a:bodyPr wrap="square">
            <a:spAutoFit/>
          </a:bodyPr>
          <a:lstStyle/>
          <a:p>
            <a:r>
              <a:rPr kumimoji="1" lang="en-US" altLang="zh-CN" sz="1400" dirty="0">
                <a:solidFill>
                  <a:srgbClr val="FF0000"/>
                </a:solidFill>
                <a:ea typeface="宋体" panose="02010600030101010101" pitchFamily="2" charset="-122"/>
                <a:sym typeface="+mn-ea"/>
              </a:rPr>
              <a:t> </a:t>
            </a:r>
            <a:r>
              <a:rPr kumimoji="1"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判断方法</a:t>
            </a:r>
            <a:r>
              <a:rPr kumimoji="1" lang="zh-CN" altLang="en-US" sz="2000" dirty="0">
                <a:latin typeface="微软雅黑" panose="020B0503020204020204" charset="-122"/>
                <a:ea typeface="微软雅黑" panose="020B0503020204020204" charset="-122"/>
                <a:cs typeface="微软雅黑" panose="020B0503020204020204" charset="-122"/>
                <a:sym typeface="+mn-ea"/>
              </a:rPr>
              <a:t>：</a:t>
            </a:r>
            <a:r>
              <a:rPr kumimoji="1"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“看通路”</a:t>
            </a:r>
            <a:r>
              <a:rPr kumimoji="1" lang="zh-CN" altLang="en-US" sz="2000" dirty="0">
                <a:latin typeface="微软雅黑" panose="020B0503020204020204" charset="-122"/>
                <a:ea typeface="微软雅黑" panose="020B0503020204020204" charset="-122"/>
                <a:cs typeface="微软雅黑" panose="020B0503020204020204" charset="-122"/>
                <a:sym typeface="+mn-ea"/>
              </a:rPr>
              <a:t>，即看</a:t>
            </a:r>
            <a:r>
              <a:rPr kumimoji="1"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反馈</a:t>
            </a:r>
            <a:r>
              <a:rPr kumimoji="1" lang="zh-CN" altLang="en-US" sz="2000" dirty="0">
                <a:latin typeface="微软雅黑" panose="020B0503020204020204" charset="-122"/>
                <a:ea typeface="微软雅黑" panose="020B0503020204020204" charset="-122"/>
                <a:cs typeface="微软雅黑" panose="020B0503020204020204" charset="-122"/>
                <a:sym typeface="+mn-ea"/>
              </a:rPr>
              <a:t>是存在于</a:t>
            </a:r>
            <a:r>
              <a:rPr kumimoji="1"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直流通路</a:t>
            </a:r>
            <a:r>
              <a:rPr kumimoji="1" lang="zh-CN" altLang="en-US" sz="2000" dirty="0">
                <a:latin typeface="微软雅黑" panose="020B0503020204020204" charset="-122"/>
                <a:ea typeface="微软雅黑" panose="020B0503020204020204" charset="-122"/>
                <a:cs typeface="微软雅黑" panose="020B0503020204020204" charset="-122"/>
                <a:sym typeface="+mn-ea"/>
              </a:rPr>
              <a:t>还是</a:t>
            </a:r>
            <a:r>
              <a:rPr kumimoji="1" lang="zh-CN" altLang="en-US" sz="2000" dirty="0">
                <a:solidFill>
                  <a:srgbClr val="FF0000"/>
                </a:solidFill>
                <a:latin typeface="微软雅黑" panose="020B0503020204020204" charset="-122"/>
                <a:ea typeface="微软雅黑" panose="020B0503020204020204" charset="-122"/>
                <a:cs typeface="微软雅黑" panose="020B0503020204020204" charset="-122"/>
                <a:sym typeface="+mn-ea"/>
              </a:rPr>
              <a:t>交流通路</a:t>
            </a:r>
            <a:r>
              <a:rPr kumimoji="1" lang="zh-CN" altLang="en-US" sz="2000" dirty="0">
                <a:latin typeface="微软雅黑" panose="020B0503020204020204" charset="-122"/>
                <a:ea typeface="微软雅黑" panose="020B0503020204020204" charset="-122"/>
                <a:cs typeface="微软雅黑" panose="020B0503020204020204" charset="-122"/>
                <a:sym typeface="+mn-ea"/>
              </a:rPr>
              <a:t>。</a:t>
            </a:r>
            <a:endParaRPr lang="zh-CN" altLang="en-US" sz="2000" dirty="0"/>
          </a:p>
        </p:txBody>
      </p:sp>
      <p:sp>
        <p:nvSpPr>
          <p:cNvPr id="12299" name="文本框 12298">
            <a:extLst>
              <a:ext uri="{FF2B5EF4-FFF2-40B4-BE49-F238E27FC236}">
                <a16:creationId xmlns:a16="http://schemas.microsoft.com/office/drawing/2014/main" id="{F032B323-BFFA-E2DC-72F2-D5620DC42462}"/>
              </a:ext>
            </a:extLst>
          </p:cNvPr>
          <p:cNvSpPr txBox="1"/>
          <p:nvPr/>
        </p:nvSpPr>
        <p:spPr>
          <a:xfrm>
            <a:off x="7524328" y="5337212"/>
            <a:ext cx="1097280" cy="368300"/>
          </a:xfrm>
          <a:prstGeom prst="rect">
            <a:avLst/>
          </a:prstGeom>
          <a:noFill/>
        </p:spPr>
        <p:txBody>
          <a:bodyPr wrap="none" rtlCol="0" anchor="t">
            <a:spAutoFit/>
          </a:bodyPr>
          <a:lstStyle/>
          <a:p>
            <a:pPr algn="l"/>
            <a:r>
              <a:rPr lang="zh-CN" altLang="en-US" b="1" dirty="0">
                <a:latin typeface="微软雅黑" panose="020B0503020204020204" charset="-122"/>
                <a:ea typeface="微软雅黑" panose="020B0503020204020204" charset="-122"/>
                <a:cs typeface="华文楷体" panose="02010600040101010101" charset="-122"/>
                <a:sym typeface="+mn-ea"/>
              </a:rPr>
              <a:t>交流反馈</a:t>
            </a:r>
            <a:endParaRPr lang="zh-CN" altLang="en-US" b="1" dirty="0">
              <a:latin typeface="微软雅黑" panose="020B0503020204020204" charset="-122"/>
              <a:ea typeface="微软雅黑" panose="020B0503020204020204" charset="-122"/>
            </a:endParaRPr>
          </a:p>
        </p:txBody>
      </p:sp>
      <p:sp>
        <p:nvSpPr>
          <p:cNvPr id="12300" name="文本框 12299">
            <a:extLst>
              <a:ext uri="{FF2B5EF4-FFF2-40B4-BE49-F238E27FC236}">
                <a16:creationId xmlns:a16="http://schemas.microsoft.com/office/drawing/2014/main" id="{4DF3F526-72A4-EDC0-B935-D410CCAA60E7}"/>
              </a:ext>
            </a:extLst>
          </p:cNvPr>
          <p:cNvSpPr txBox="1"/>
          <p:nvPr/>
        </p:nvSpPr>
        <p:spPr>
          <a:xfrm>
            <a:off x="3131840" y="5415607"/>
            <a:ext cx="1611310" cy="461665"/>
          </a:xfrm>
          <a:prstGeom prst="rect">
            <a:avLst/>
          </a:prstGeom>
          <a:noFill/>
        </p:spPr>
        <p:txBody>
          <a:bodyPr wrap="square" rtlCol="0" anchor="t">
            <a:spAutoFit/>
          </a:bodyPr>
          <a:lstStyle/>
          <a:p>
            <a:pPr algn="l"/>
            <a:r>
              <a:rPr lang="zh-CN" altLang="en-US" b="1" dirty="0">
                <a:latin typeface="微软雅黑" panose="020B0503020204020204" charset="-122"/>
                <a:ea typeface="微软雅黑" panose="020B0503020204020204" charset="-122"/>
                <a:cs typeface="华文楷体" panose="02010600040101010101" charset="-122"/>
                <a:sym typeface="+mn-ea"/>
              </a:rPr>
              <a:t>直流反馈</a:t>
            </a:r>
            <a:endParaRPr lang="zh-CN" altLang="en-US" b="1" dirty="0">
              <a:latin typeface="微软雅黑" panose="020B0503020204020204" charset="-122"/>
              <a:ea typeface="微软雅黑" panose="020B0503020204020204" charset="-122"/>
            </a:endParaRPr>
          </a:p>
        </p:txBody>
      </p:sp>
      <p:pic>
        <p:nvPicPr>
          <p:cNvPr id="12301" name="图片 12300">
            <a:extLst>
              <a:ext uri="{FF2B5EF4-FFF2-40B4-BE49-F238E27FC236}">
                <a16:creationId xmlns:a16="http://schemas.microsoft.com/office/drawing/2014/main" id="{A80F29AF-B3D5-0969-E261-4FA440BCE6FB}"/>
              </a:ext>
            </a:extLst>
          </p:cNvPr>
          <p:cNvPicPr>
            <a:picLocks noChangeAspect="1"/>
          </p:cNvPicPr>
          <p:nvPr/>
        </p:nvPicPr>
        <p:blipFill>
          <a:blip r:embed="rId2"/>
          <a:stretch>
            <a:fillRect/>
          </a:stretch>
        </p:blipFill>
        <p:spPr>
          <a:xfrm>
            <a:off x="1223628" y="3377052"/>
            <a:ext cx="2457143" cy="2066667"/>
          </a:xfrm>
          <a:prstGeom prst="rect">
            <a:avLst/>
          </a:prstGeom>
        </p:spPr>
      </p:pic>
      <p:pic>
        <p:nvPicPr>
          <p:cNvPr id="12302" name="图片 12301">
            <a:extLst>
              <a:ext uri="{FF2B5EF4-FFF2-40B4-BE49-F238E27FC236}">
                <a16:creationId xmlns:a16="http://schemas.microsoft.com/office/drawing/2014/main" id="{EC66B3E2-6C8E-B3DC-8F39-B012198B9D01}"/>
              </a:ext>
            </a:extLst>
          </p:cNvPr>
          <p:cNvPicPr>
            <a:picLocks noChangeAspect="1"/>
          </p:cNvPicPr>
          <p:nvPr/>
        </p:nvPicPr>
        <p:blipFill>
          <a:blip r:embed="rId3"/>
          <a:stretch>
            <a:fillRect/>
          </a:stretch>
        </p:blipFill>
        <p:spPr>
          <a:xfrm>
            <a:off x="5067184" y="3407639"/>
            <a:ext cx="2457144" cy="2063432"/>
          </a:xfrm>
          <a:prstGeom prst="rect">
            <a:avLst/>
          </a:prstGeom>
        </p:spPr>
      </p:pic>
      <p:sp>
        <p:nvSpPr>
          <p:cNvPr id="12303" name="文本框 12302">
            <a:extLst>
              <a:ext uri="{FF2B5EF4-FFF2-40B4-BE49-F238E27FC236}">
                <a16:creationId xmlns:a16="http://schemas.microsoft.com/office/drawing/2014/main" id="{688C5F16-1260-323F-975C-D32D61605683}"/>
              </a:ext>
            </a:extLst>
          </p:cNvPr>
          <p:cNvSpPr txBox="1"/>
          <p:nvPr/>
        </p:nvSpPr>
        <p:spPr>
          <a:xfrm>
            <a:off x="323850" y="5913120"/>
            <a:ext cx="8015605" cy="400110"/>
          </a:xfrm>
          <a:prstGeom prst="rect">
            <a:avLst/>
          </a:prstGeom>
          <a:solidFill>
            <a:srgbClr val="FFFF00"/>
          </a:solidFill>
        </p:spPr>
        <p:txBody>
          <a:bodyPr wrap="square" rtlCol="0" anchor="t">
            <a:spAutoFit/>
          </a:bodyPr>
          <a:lstStyle/>
          <a:p>
            <a:pPr algn="l"/>
            <a:r>
              <a:rPr lang="zh-CN" altLang="en-US" sz="2000" b="1" dirty="0">
                <a:solidFill>
                  <a:srgbClr val="3C1DC3"/>
                </a:solidFill>
                <a:latin typeface="微软雅黑" panose="020B0503020204020204" charset="-122"/>
                <a:ea typeface="微软雅黑" panose="020B0503020204020204" charset="-122"/>
                <a:sym typeface="+mn-ea"/>
              </a:rPr>
              <a:t>注意：判断交流、直流反馈时，主要分析反馈网络中电容的作用。</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95683">
                                            <p:txEl>
                                              <p:pRg st="0" end="0"/>
                                            </p:txEl>
                                          </p:spTgt>
                                        </p:tgtEl>
                                        <p:attrNameLst>
                                          <p:attrName>style.visibility</p:attrName>
                                        </p:attrNameLst>
                                      </p:cBhvr>
                                      <p:to>
                                        <p:strVal val="visible"/>
                                      </p:to>
                                    </p:set>
                                    <p:animEffect transition="in" filter="wipe(left)">
                                      <p:cBhvr>
                                        <p:cTn id="7" dur="500"/>
                                        <p:tgtEl>
                                          <p:spTgt spid="1095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95683">
                                            <p:txEl>
                                              <p:pRg st="1" end="1"/>
                                            </p:txEl>
                                          </p:spTgt>
                                        </p:tgtEl>
                                        <p:attrNameLst>
                                          <p:attrName>style.visibility</p:attrName>
                                        </p:attrNameLst>
                                      </p:cBhvr>
                                      <p:to>
                                        <p:strVal val="visible"/>
                                      </p:to>
                                    </p:set>
                                    <p:animEffect transition="in" filter="wipe(left)">
                                      <p:cBhvr>
                                        <p:cTn id="12" dur="500"/>
                                        <p:tgtEl>
                                          <p:spTgt spid="10956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3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683" grpId="0" build="p" autoUpdateAnimBg="0"/>
      <p:bldP spid="3" grpId="0"/>
      <p:bldP spid="12299" grpId="0"/>
      <p:bldP spid="12299" grpId="1"/>
      <p:bldP spid="12300" grpId="0"/>
      <p:bldP spid="12300" grpId="1"/>
      <p:bldP spid="12303" grpId="0" animBg="1"/>
      <p:bldP spid="12303"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RAINPROBLEM" val="FillBlank"/>
  <p:tag name="PROBLEMBLANK" val="[{&quot;num&quot;:1,&quot;caseSensitive&quot;:false,&quot;fuzzyMatch&quot;:false,&quot;Score&quot;:1.0,&quot;answers&quot;:[&quot;电压&quot;]},{&quot;num&quot;:2,&quot;caseSensitive&quot;:false,&quot;fuzzyMatch&quot;:false,&quot;Score&quot;:1.0,&quot;answers&quot;:[&quot;电压&quot;]}]"/>
  <p:tag name="PROBLEMSCORE" val="2.0"/>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FillBlank"/>
  <p:tag name="PROBLEMBLANK" val="[{&quot;num&quot;:1,&quot;caseSensitive&quot;:false,&quot;fuzzyMatch&quot;:false,&quot;Score&quot;:1.0,&quot;answers&quot;:[&quot;并联&quot;]},{&quot;num&quot;:2,&quot;caseSensitive&quot;:false,&quot;fuzzyMatch&quot;:false,&quot;Score&quot;:1.0,&quot;answers&quot;:[&quot;串联&quot;]}]"/>
  <p:tag name="PROBLEMSCORE" val="2.0"/>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BLANK" val="[{&quot;num&quot;:1,&quot;caseSensitive&quot;:false,&quot;fuzzyMatch&quot;:false,&quot;Score&quot;:1.0,&quot;answers&quot;:[&quot;&quot;]},{&quot;num&quot;:2,&quot;caseSensitive&quot;:false,&quot;fuzzyMatch&quot;:false,&quot;Score&quot;:1.0,&quot;answers&quot;:[&quot;&quot;]},{&quot;num&quot;:3,&quot;caseSensitive&quot;:false,&quot;fuzzyMatch&quot;:false,&quot;Score&quot;:1.0,&quot;answers&quot;:[&quot;&quot;]},{&quot;num&quot;:4,&quot;caseSensitive&quot;:false,&quot;fuzzyMatch&quot;:false,&quot;Score&quot;:1.0,&quot;answers&quot;:[&quot;&quot;]}]"/>
  <p:tag name="PROBLEMSCORE" val="4.0"/>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41.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默认设计模板">
  <a:themeElements>
    <a:clrScheme name="默认设计模板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6"/>
      </a:hlink>
      <a:folHlink>
        <a:srgbClr val="292929"/>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111111"/>
        </a:folHlink>
      </a:clrScheme>
      <a:clrMap bg1="lt1" tx1="dk1" bg2="lt2" tx2="dk2" accent1="accent1" accent2="accent2" accent3="accent3" accent4="accent4" accent5="accent5" accent6="accent6" hlink="hlink" folHlink="folHlink"/>
    </a:extraClrScheme>
    <a:extraClrScheme>
      <a:clrScheme name="默认设计模板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6"/>
        </a:hlink>
        <a:folHlink>
          <a:srgbClr val="29292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13208</TotalTime>
  <Words>4121</Words>
  <Application>Microsoft Office PowerPoint</Application>
  <PresentationFormat>全屏显示(4:3)</PresentationFormat>
  <Paragraphs>634</Paragraphs>
  <Slides>79</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9</vt:i4>
      </vt:variant>
      <vt:variant>
        <vt:lpstr>幻灯片标题</vt:lpstr>
      </vt:variant>
      <vt:variant>
        <vt:i4>79</vt:i4>
      </vt:variant>
    </vt:vector>
  </HeadingPairs>
  <TitlesOfParts>
    <vt:vector size="104" baseType="lpstr">
      <vt:lpstr>黑体</vt:lpstr>
      <vt:lpstr>华文楷体</vt:lpstr>
      <vt:lpstr>楷体_GB2312</vt:lpstr>
      <vt:lpstr>隶书</vt:lpstr>
      <vt:lpstr>思源宋体 Heavy</vt:lpstr>
      <vt:lpstr>宋体</vt:lpstr>
      <vt:lpstr>微软雅黑</vt:lpstr>
      <vt:lpstr>微软雅黑</vt:lpstr>
      <vt:lpstr>Arial</vt:lpstr>
      <vt:lpstr>Calibri</vt:lpstr>
      <vt:lpstr>Cambria Math</vt:lpstr>
      <vt:lpstr>Garamond</vt:lpstr>
      <vt:lpstr>Times New Roman</vt:lpstr>
      <vt:lpstr>Verdana</vt:lpstr>
      <vt:lpstr>Wingdings</vt:lpstr>
      <vt:lpstr>默认设计模板</vt:lpstr>
      <vt:lpstr>Visio</vt:lpstr>
      <vt:lpstr>公式</vt:lpstr>
      <vt:lpstr>WPS 公式 3.0</vt:lpstr>
      <vt:lpstr>Microsoft Visio 2003-2010 Drawing</vt:lpstr>
      <vt:lpstr>Equation</vt:lpstr>
      <vt:lpstr>Equation.3</vt:lpstr>
      <vt:lpstr>MathType 7.0 Equation</vt:lpstr>
      <vt:lpstr>图片</vt:lpstr>
      <vt:lpstr>Photo Editor 照片</vt:lpstr>
      <vt:lpstr>第9章  负反馈放大电路 </vt:lpstr>
      <vt:lpstr>第9章  负反馈放大电路</vt:lpstr>
      <vt:lpstr>要求</vt:lpstr>
      <vt:lpstr>9.1　反馈的基本概念与分类</vt:lpstr>
      <vt:lpstr>9.1.1　反馈的基本概念</vt:lpstr>
      <vt:lpstr>PowerPoint 演示文稿</vt:lpstr>
      <vt:lpstr>2. 局部反馈和级间反馈</vt:lpstr>
      <vt:lpstr>9.1.2 反馈的类型</vt:lpstr>
      <vt:lpstr>1. 直流反馈和交流反馈</vt:lpstr>
      <vt:lpstr>1. 直流反馈和交流反馈</vt:lpstr>
      <vt:lpstr>PowerPoint 演示文稿</vt:lpstr>
      <vt:lpstr>9.1.2 反馈的类型</vt:lpstr>
      <vt:lpstr>9.1.2 反馈的类型</vt:lpstr>
      <vt:lpstr>9.1.2 反馈的类型</vt:lpstr>
      <vt:lpstr>9.1.2 反馈的类型</vt:lpstr>
      <vt:lpstr>9.1.2 反馈的类型</vt:lpstr>
      <vt:lpstr>9.1.2 反馈的类型</vt:lpstr>
      <vt:lpstr>PowerPoint 演示文稿</vt:lpstr>
      <vt:lpstr> 3.串联反馈和并联反馈</vt:lpstr>
      <vt:lpstr> 3.串联反馈和并联反馈</vt:lpstr>
      <vt:lpstr>9.1.2 反馈的类型</vt:lpstr>
      <vt:lpstr>9.1.2 反馈的类型</vt:lpstr>
      <vt:lpstr>PowerPoint 演示文稿</vt:lpstr>
      <vt:lpstr>9.1.2 反馈的类型</vt:lpstr>
      <vt:lpstr>为什么引入负反馈?</vt:lpstr>
      <vt:lpstr>正反馈有哪些应用？</vt:lpstr>
      <vt:lpstr>正反馈与负反馈的判断</vt:lpstr>
      <vt:lpstr>晶体三极管放大电路及集成运放的相位关系</vt:lpstr>
      <vt:lpstr>晶体三极管放大电路及集成运放的相位关系</vt:lpstr>
      <vt:lpstr>9.1.2 反馈的类型</vt:lpstr>
      <vt:lpstr>反馈小结</vt:lpstr>
      <vt:lpstr>9.1.3 交流负反馈的四种基本组态（P234）</vt:lpstr>
      <vt:lpstr>1.电压串联负反馈</vt:lpstr>
      <vt:lpstr>PowerPoint 演示文稿</vt:lpstr>
      <vt:lpstr>PowerPoint 演示文稿</vt:lpstr>
      <vt:lpstr>PowerPoint 演示文稿</vt:lpstr>
      <vt:lpstr>PowerPoint 演示文稿</vt:lpstr>
      <vt:lpstr>PowerPoint 演示文稿</vt:lpstr>
      <vt:lpstr>3. 电流串联负反馈</vt:lpstr>
      <vt:lpstr>3. 电流串联负反馈</vt:lpstr>
      <vt:lpstr>3. 电流串联负反馈</vt:lpstr>
      <vt:lpstr>4. 电流并联负反馈</vt:lpstr>
      <vt:lpstr>4. 电流并联负反馈</vt:lpstr>
      <vt:lpstr>例：  判断图所示电路的反馈组态</vt:lpstr>
      <vt:lpstr>例：反馈组态判断举例</vt:lpstr>
      <vt:lpstr>四种组态负反馈放大电路的比较P239</vt:lpstr>
      <vt:lpstr>9.2.1负反馈放大电路的一般表达式</vt:lpstr>
      <vt:lpstr>9.2.1负反馈放大电路放大倍数的一般表达式</vt:lpstr>
      <vt:lpstr>9.2.1负反馈放大电路放大倍数的一般表达式</vt:lpstr>
      <vt:lpstr>9.2.2  四种组态负反馈放大电路的增益和反馈系数的表达式 </vt:lpstr>
      <vt:lpstr>9.2.2  四种组态负反馈放大电路的增益和反馈系数的表达式</vt:lpstr>
      <vt:lpstr>四种组态反馈放大电路的信号与增益表达式 </vt:lpstr>
      <vt:lpstr>PowerPoint 演示文稿</vt:lpstr>
      <vt:lpstr>PowerPoint 演示文稿</vt:lpstr>
      <vt:lpstr>第9章  负反馈放大电路</vt:lpstr>
      <vt:lpstr>9.3 负反馈对放大器性能的改善 </vt:lpstr>
      <vt:lpstr>9.3 负反馈对放大器性能的改善 </vt:lpstr>
      <vt:lpstr>9.3 负反馈对放大器性能的改善 </vt:lpstr>
      <vt:lpstr>9.3 负反馈对放大器性能的改善 </vt:lpstr>
      <vt:lpstr>9.3 负反馈对放大器性能的改善 </vt:lpstr>
      <vt:lpstr>9.3 负反馈对放大器性能的改善 </vt:lpstr>
      <vt:lpstr>9.3 负反馈对放大器性能的改善 </vt:lpstr>
      <vt:lpstr>引入负反馈的一般原则</vt:lpstr>
      <vt:lpstr>9.4 深度负反馈放大电路的分析计算</vt:lpstr>
      <vt:lpstr>虚短、虚断的应用(重要)</vt:lpstr>
      <vt:lpstr>9.4 深度负反馈放大电路的分析计算</vt:lpstr>
      <vt:lpstr>9.4 深度负反馈放大电路的分析计算</vt:lpstr>
      <vt:lpstr>9.4 深度负反馈放大电路的分析计算</vt:lpstr>
      <vt:lpstr>9.4 深度负反馈放大电路的分析计算</vt:lpstr>
      <vt:lpstr>9.4 深度负反馈放大电路的分析计算</vt:lpstr>
      <vt:lpstr>9.4 深度负反馈放大电路的分析计算</vt:lpstr>
      <vt:lpstr>9.4 深度负反馈放大电路的分析计算</vt:lpstr>
      <vt:lpstr>深度负反馈下四种组态电压放大倍数</vt:lpstr>
      <vt:lpstr> 讨论一</vt:lpstr>
      <vt:lpstr> 讨论一</vt:lpstr>
      <vt:lpstr>例</vt:lpstr>
      <vt:lpstr>例</vt:lpstr>
      <vt:lpstr>例</vt:lpstr>
      <vt:lpstr>第9章  负反馈放大电路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xie huan</cp:lastModifiedBy>
  <cp:revision>1279</cp:revision>
  <dcterms:created xsi:type="dcterms:W3CDTF">1601-01-01T00:00:00Z</dcterms:created>
  <dcterms:modified xsi:type="dcterms:W3CDTF">2023-10-20T00:38:15Z</dcterms:modified>
</cp:coreProperties>
</file>